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7693-6032-4A47-8196-1B39CFC58FB7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8F16-693C-4202-97D5-63ACBD26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53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7693-6032-4A47-8196-1B39CFC58FB7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8F16-693C-4202-97D5-63ACBD26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51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7693-6032-4A47-8196-1B39CFC58FB7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8F16-693C-4202-97D5-63ACBD26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86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7693-6032-4A47-8196-1B39CFC58FB7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8F16-693C-4202-97D5-63ACBD26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97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7693-6032-4A47-8196-1B39CFC58FB7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8F16-693C-4202-97D5-63ACBD26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68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7693-6032-4A47-8196-1B39CFC58FB7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8F16-693C-4202-97D5-63ACBD26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04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7693-6032-4A47-8196-1B39CFC58FB7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8F16-693C-4202-97D5-63ACBD26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02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7693-6032-4A47-8196-1B39CFC58FB7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8F16-693C-4202-97D5-63ACBD26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15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7693-6032-4A47-8196-1B39CFC58FB7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8F16-693C-4202-97D5-63ACBD26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8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7693-6032-4A47-8196-1B39CFC58FB7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8F16-693C-4202-97D5-63ACBD26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27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7693-6032-4A47-8196-1B39CFC58FB7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8F16-693C-4202-97D5-63ACBD26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86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17693-6032-4A47-8196-1B39CFC58FB7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D8F16-693C-4202-97D5-63ACBD26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91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LEADERSHIP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43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LEARNING BY SEEING</a:t>
            </a:r>
          </a:p>
          <a:p>
            <a:r>
              <a:rPr lang="en-GB" dirty="0" smtClean="0"/>
              <a:t>LEARNING BY DOING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33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BY SEEING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Apprentice type experience( e.g. interviews, appraisals, going on practice visits)</a:t>
            </a:r>
          </a:p>
          <a:p>
            <a:r>
              <a:rPr lang="en-GB" dirty="0" smtClean="0"/>
              <a:t>CQC leadership domain ( seeing if practice is meeting this and how)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09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BY DOING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DAY TO DAY EVENTS IN PRACTICE</a:t>
            </a:r>
          </a:p>
          <a:p>
            <a:r>
              <a:rPr lang="en-GB" dirty="0" smtClean="0"/>
              <a:t>A) chairing meetings</a:t>
            </a:r>
          </a:p>
          <a:p>
            <a:r>
              <a:rPr lang="en-GB" dirty="0" smtClean="0"/>
              <a:t>B) organising PLTs ( plan content , organise and present) </a:t>
            </a:r>
          </a:p>
          <a:p>
            <a:r>
              <a:rPr lang="en-GB" dirty="0" smtClean="0"/>
              <a:t>C) attending prescribing meeting and presenting back to practice </a:t>
            </a:r>
          </a:p>
          <a:p>
            <a:r>
              <a:rPr lang="en-GB" dirty="0" smtClean="0"/>
              <a:t>D) QOF responsibility: distributive leadership for a section of QOF</a:t>
            </a:r>
          </a:p>
          <a:p>
            <a:endParaRPr lang="en-GB" dirty="0" smtClean="0"/>
          </a:p>
          <a:p>
            <a:r>
              <a:rPr lang="en-GB" dirty="0" smtClean="0"/>
              <a:t>PROBLEMS WITHIN PRACTICE “ rather than moan do something about it”, “ something important to trainee”</a:t>
            </a:r>
          </a:p>
          <a:p>
            <a:r>
              <a:rPr lang="en-GB" dirty="0" smtClean="0"/>
              <a:t>A) significant events leading to a QIP project</a:t>
            </a:r>
          </a:p>
          <a:p>
            <a:r>
              <a:rPr lang="en-GB" dirty="0" smtClean="0"/>
              <a:t>B) preparing induction programme and induction pack for new trainee particularly if their experience could be better</a:t>
            </a:r>
          </a:p>
          <a:p>
            <a:endParaRPr lang="en-GB" dirty="0" smtClean="0"/>
          </a:p>
          <a:p>
            <a:r>
              <a:rPr lang="en-GB" dirty="0" smtClean="0"/>
              <a:t>EMPOWERING REGISTRAR TO LEAD ON AN AREA THEY ARE GOOD AT</a:t>
            </a:r>
          </a:p>
          <a:p>
            <a:r>
              <a:rPr lang="en-GB" dirty="0" smtClean="0"/>
              <a:t>A) IT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8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144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LEADERSHIP</vt:lpstr>
      <vt:lpstr>PowerPoint Presentation</vt:lpstr>
      <vt:lpstr>LEARNING BY SEEING</vt:lpstr>
      <vt:lpstr>LEARNING BY DOING</vt:lpstr>
    </vt:vector>
  </TitlesOfParts>
  <Company>CSCSU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</dc:title>
  <dc:creator>Hassim Conan (5QD) Buckinghamshire PCT</dc:creator>
  <cp:lastModifiedBy>David Taylor - Training &amp; Development Co-ordinator</cp:lastModifiedBy>
  <cp:revision>4</cp:revision>
  <dcterms:created xsi:type="dcterms:W3CDTF">2017-04-20T14:11:14Z</dcterms:created>
  <dcterms:modified xsi:type="dcterms:W3CDTF">2017-09-26T16:13:49Z</dcterms:modified>
</cp:coreProperties>
</file>