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C4C6C6"/>
              </a:solidFill>
              <a:prstDash val="solid"/>
              <a:miter lim="400000"/>
            </a:ln>
          </a:top>
          <a:bottom>
            <a:ln w="25400" cap="flat">
              <a:solidFill>
                <a:srgbClr val="C4C6C6"/>
              </a:solidFill>
              <a:prstDash val="solid"/>
              <a:miter lim="400000"/>
            </a:ln>
          </a:bottom>
          <a:insideH>
            <a:ln w="25400" cap="flat">
              <a:solidFill>
                <a:srgbClr val="C4C6C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2F2F2"/>
          </a:solidFill>
        </a:fill>
      </a:tcStyle>
    </a:band2H>
    <a:firstCo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C4C6C6"/>
              </a:solidFill>
              <a:prstDash val="solid"/>
              <a:miter lim="400000"/>
            </a:ln>
          </a:right>
          <a:top>
            <a:ln w="25400" cap="flat">
              <a:solidFill>
                <a:srgbClr val="C4C6C6"/>
              </a:solidFill>
              <a:prstDash val="solid"/>
              <a:miter lim="400000"/>
            </a:ln>
          </a:top>
          <a:bottom>
            <a:ln w="25400" cap="flat">
              <a:solidFill>
                <a:srgbClr val="C4C6C6"/>
              </a:solidFill>
              <a:prstDash val="solid"/>
              <a:miter lim="400000"/>
            </a:ln>
          </a:bottom>
          <a:insideH>
            <a:ln w="25400" cap="flat">
              <a:solidFill>
                <a:srgbClr val="C4C6C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8E9E8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satOff val="12166"/>
              <a:lumOff val="-13042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FF8FA"/>
          </a:solidFill>
        </a:fill>
      </a:tcStyle>
    </a:band2H>
    <a:firstCo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4F728F"/>
              </a:solidFill>
              <a:prstDash val="solid"/>
              <a:miter lim="400000"/>
            </a:ln>
          </a:top>
          <a:bottom>
            <a:ln w="12700" cap="flat">
              <a:solidFill>
                <a:srgbClr val="4F728F"/>
              </a:solidFill>
              <a:prstDash val="solid"/>
              <a:miter lim="400000"/>
            </a:ln>
          </a:bottom>
          <a:insideH>
            <a:ln w="12700" cap="flat">
              <a:solidFill>
                <a:srgbClr val="4F728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4DADF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747474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38EB0"/>
          </a:solidFill>
        </a:fill>
      </a:tcStyle>
    </a:lastRow>
    <a:fir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747474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73D59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2F2F2"/>
          </a:solidFill>
        </a:fill>
      </a:tcStyle>
    </a:band2H>
    <a:firstCo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3C3C1D"/>
              </a:solidFill>
              <a:prstDash val="solid"/>
              <a:miter lim="400000"/>
            </a:ln>
          </a:left>
          <a:right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insideV>
        </a:tcBdr>
        <a:fill>
          <a:solidFill>
            <a:srgbClr val="CFCDBB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C6C6C6"/>
              </a:solidFill>
              <a:prstDash val="solid"/>
              <a:miter lim="400000"/>
            </a:ln>
          </a:left>
          <a:right>
            <a:ln w="12700" cap="flat">
              <a:solidFill>
                <a:srgbClr val="C6C6C6"/>
              </a:solidFill>
              <a:prstDash val="solid"/>
              <a:miter lim="400000"/>
            </a:ln>
          </a:right>
          <a:top>
            <a:ln w="12700" cap="flat">
              <a:solidFill>
                <a:srgbClr val="656839"/>
              </a:solidFill>
              <a:prstDash val="solid"/>
              <a:miter lim="400000"/>
            </a:ln>
          </a:top>
          <a:bottom>
            <a:ln w="12700" cap="flat">
              <a:solidFill>
                <a:srgbClr val="3C3C1D"/>
              </a:solidFill>
              <a:prstDash val="solid"/>
              <a:miter lim="400000"/>
            </a:ln>
          </a:bottom>
          <a:insideH>
            <a:ln w="12700" cap="flat">
              <a:solidFill>
                <a:srgbClr val="C6C6C6"/>
              </a:solidFill>
              <a:prstDash val="solid"/>
              <a:miter lim="400000"/>
            </a:ln>
          </a:insideH>
          <a:insideV>
            <a:ln w="12700" cap="flat">
              <a:solidFill>
                <a:srgbClr val="C6C6C6"/>
              </a:solidFill>
              <a:prstDash val="solid"/>
              <a:miter lim="400000"/>
            </a:ln>
          </a:insideV>
        </a:tcBdr>
        <a:fill>
          <a:solidFill>
            <a:srgbClr val="E8E9E8"/>
          </a:solidFill>
        </a:fill>
      </a:tcStyle>
    </a:lastRow>
    <a:fir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left>
          <a:right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rgbClr val="3C3C1D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AAA485"/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insideV>
        </a:tcBdr>
        <a:fill>
          <a:solidFill>
            <a:srgbClr val="656839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C4C6C6"/>
              </a:solidFill>
              <a:prstDash val="solid"/>
              <a:miter lim="400000"/>
            </a:ln>
          </a:top>
          <a:bottom>
            <a:ln w="25400" cap="flat">
              <a:solidFill>
                <a:srgbClr val="C4C6C6"/>
              </a:solidFill>
              <a:prstDash val="solid"/>
              <a:miter lim="400000"/>
            </a:ln>
          </a:bottom>
          <a:insideH>
            <a:ln w="25400" cap="flat">
              <a:solidFill>
                <a:srgbClr val="C4C6C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1F1F1"/>
          </a:solidFill>
        </a:fill>
      </a:tcStyle>
    </a:wholeTbl>
    <a:band2H>
      <a:tcTxStyle/>
      <a:tcStyle>
        <a:tcBdr/>
        <a:fill>
          <a:solidFill>
            <a:srgbClr val="E4E4E0"/>
          </a:solidFill>
        </a:fill>
      </a:tcStyle>
    </a:band2H>
    <a:firstCo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515151"/>
              </a:solidFill>
              <a:prstDash val="solid"/>
              <a:miter lim="400000"/>
            </a:ln>
          </a:left>
          <a:right>
            <a:ln w="0" cap="flat">
              <a:noFill/>
              <a:miter lim="400000"/>
            </a:ln>
          </a:right>
          <a:top>
            <a:ln w="12700" cap="flat">
              <a:solidFill>
                <a:srgbClr val="7D7766"/>
              </a:solidFill>
              <a:prstDash val="solid"/>
              <a:miter lim="400000"/>
            </a:ln>
          </a:top>
          <a:bottom>
            <a:ln w="12700" cap="flat">
              <a:solidFill>
                <a:srgbClr val="7D7766"/>
              </a:solidFill>
              <a:prstDash val="solid"/>
              <a:miter lim="400000"/>
            </a:ln>
          </a:bottom>
          <a:insideH>
            <a:ln w="12700" cap="flat">
              <a:solidFill>
                <a:srgbClr val="7D776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F8B7E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747474"/>
              </a:solidFill>
              <a:prstDash val="solid"/>
              <a:miter lim="400000"/>
            </a:ln>
          </a:top>
          <a:bottom>
            <a:ln w="12700" cap="flat">
              <a:solidFill>
                <a:srgbClr val="515151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1F1F1"/>
          </a:solidFill>
        </a:fill>
      </a:tcStyle>
    </a:lastRow>
    <a:fir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515151"/>
              </a:solidFill>
              <a:prstDash val="solid"/>
              <a:miter lim="400000"/>
            </a:ln>
          </a:top>
          <a:bottom>
            <a:ln w="254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E5A4C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747474"/>
              </a:solidFill>
              <a:prstDash val="solid"/>
              <a:miter lim="400000"/>
            </a:ln>
          </a:left>
          <a:right>
            <a:ln w="12700" cap="flat">
              <a:solidFill>
                <a:srgbClr val="747474"/>
              </a:solidFill>
              <a:prstDash val="solid"/>
              <a:miter lim="400000"/>
            </a:ln>
          </a:right>
          <a:top>
            <a:ln w="12700" cap="flat">
              <a:solidFill>
                <a:srgbClr val="747474"/>
              </a:solidFill>
              <a:prstDash val="solid"/>
              <a:miter lim="400000"/>
            </a:ln>
          </a:top>
          <a:bottom>
            <a:ln w="12700" cap="flat">
              <a:solidFill>
                <a:srgbClr val="747474"/>
              </a:solidFill>
              <a:prstDash val="solid"/>
              <a:miter lim="400000"/>
            </a:ln>
          </a:bottom>
          <a:insideH>
            <a:ln w="12700" cap="flat">
              <a:solidFill>
                <a:srgbClr val="747474"/>
              </a:solidFill>
              <a:prstDash val="solid"/>
              <a:miter lim="400000"/>
            </a:ln>
          </a:insideH>
          <a:insideV>
            <a:ln w="12700" cap="flat">
              <a:solidFill>
                <a:srgbClr val="74747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2F2F2"/>
          </a:solidFill>
        </a:fill>
      </a:tcStyle>
    </a:band2H>
    <a:firstCo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747474"/>
              </a:solidFill>
              <a:prstDash val="solid"/>
              <a:miter lim="400000"/>
            </a:ln>
          </a:left>
          <a:right>
            <a:ln w="12700" cap="flat">
              <a:solidFill>
                <a:srgbClr val="747474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9E9E9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747474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BCBCB"/>
          </a:solidFill>
        </a:fill>
      </a:tcStyle>
    </a:lastRow>
    <a:firstRow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747474"/>
              </a:solidFill>
              <a:prstDash val="solid"/>
              <a:miter lim="400000"/>
            </a:ln>
          </a:top>
          <a:bottom>
            <a:ln w="12700" cap="flat">
              <a:solidFill>
                <a:srgbClr val="747474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BCBCB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777777"/>
      </a:tcTxStyle>
      <a:tcStyle>
        <a:tcBdr>
          <a:left>
            <a:ln w="12700" cap="flat">
              <a:solidFill>
                <a:srgbClr val="C9C9C9"/>
              </a:solidFill>
              <a:prstDash val="solid"/>
              <a:miter lim="400000"/>
            </a:ln>
          </a:left>
          <a:right>
            <a:ln w="12700" cap="flat">
              <a:solidFill>
                <a:srgbClr val="C9C9C9"/>
              </a:solidFill>
              <a:prstDash val="solid"/>
              <a:miter lim="400000"/>
            </a:ln>
          </a:right>
          <a:top>
            <a:ln w="12700" cap="flat">
              <a:solidFill>
                <a:srgbClr val="52525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2525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2525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C9C9C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2D2D2">
              <a:alpha val="3000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555555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C9C9C9"/>
              </a:solidFill>
              <a:prstDash val="solid"/>
              <a:miter lim="400000"/>
            </a:ln>
          </a:top>
          <a:bottom>
            <a:ln w="12700" cap="flat">
              <a:solidFill>
                <a:srgbClr val="C9C9C9"/>
              </a:solidFill>
              <a:prstDash val="solid"/>
              <a:miter lim="400000"/>
            </a:ln>
          </a:bottom>
          <a:insideH>
            <a:ln w="12700" cap="flat">
              <a:solidFill>
                <a:srgbClr val="C9C9C9"/>
              </a:solidFill>
              <a:prstDash val="solid"/>
              <a:miter lim="400000"/>
            </a:ln>
          </a:insideH>
          <a:insideV>
            <a:ln w="12700" cap="flat">
              <a:solidFill>
                <a:srgbClr val="C9C9C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555555"/>
      </a:tcTxStyle>
      <a:tcStyle>
        <a:tcBdr>
          <a:left>
            <a:ln w="12700" cap="flat">
              <a:solidFill>
                <a:srgbClr val="C9C9C9"/>
              </a:solidFill>
              <a:prstDash val="solid"/>
              <a:miter lim="400000"/>
            </a:ln>
          </a:left>
          <a:right>
            <a:ln w="12700" cap="flat">
              <a:solidFill>
                <a:srgbClr val="C9C9C9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C9C9C9"/>
              </a:solidFill>
              <a:prstDash val="solid"/>
              <a:miter lim="400000"/>
            </a:ln>
          </a:insideH>
          <a:insideV>
            <a:ln w="12700" cap="flat">
              <a:solidFill>
                <a:srgbClr val="C9C9C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555555"/>
      </a:tcTxStyle>
      <a:tcStyle>
        <a:tcBdr>
          <a:left>
            <a:ln w="12700" cap="flat">
              <a:solidFill>
                <a:srgbClr val="C9C9C9"/>
              </a:solidFill>
              <a:prstDash val="solid"/>
              <a:miter lim="400000"/>
            </a:ln>
          </a:left>
          <a:right>
            <a:ln w="12700" cap="flat">
              <a:solidFill>
                <a:srgbClr val="C9C9C9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C9C9C9"/>
              </a:solidFill>
              <a:prstDash val="solid"/>
              <a:miter lim="400000"/>
            </a:ln>
          </a:insideH>
          <a:insideV>
            <a:ln w="12700" cap="flat">
              <a:solidFill>
                <a:srgbClr val="C9C9C9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2" y="-72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5" name="Shape 12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692090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/>
        </p:nvSpPr>
        <p:spPr>
          <a:xfrm>
            <a:off x="571500" y="4749800"/>
            <a:ext cx="11868094" cy="129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571500" y="1320800"/>
            <a:ext cx="11861800" cy="3175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sz="quarter" idx="1"/>
          </p:nvPr>
        </p:nvSpPr>
        <p:spPr>
          <a:xfrm>
            <a:off x="571500" y="5016500"/>
            <a:ext cx="11861800" cy="1016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2286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4572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6858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9144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hape 1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9842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 defTabSz="457200">
              <a:spcBef>
                <a:spcPts val="0"/>
              </a:spcBef>
              <a:buSzTx/>
              <a:buFontTx/>
              <a:buNone/>
              <a:defRPr sz="26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–Johnny Appleseed</a:t>
            </a:r>
          </a:p>
        </p:txBody>
      </p:sp>
      <p:sp>
        <p:nvSpPr>
          <p:cNvPr id="102" name="Shape 102"/>
          <p:cNvSpPr>
            <a:spLocks noGrp="1"/>
          </p:cNvSpPr>
          <p:nvPr>
            <p:ph type="body" sz="quarter" idx="14"/>
          </p:nvPr>
        </p:nvSpPr>
        <p:spPr>
          <a:xfrm>
            <a:off x="1270000" y="4292600"/>
            <a:ext cx="10464800" cy="711200"/>
          </a:xfrm>
          <a:prstGeom prst="rect">
            <a:avLst/>
          </a:prstGeom>
        </p:spPr>
        <p:txBody>
          <a:bodyPr anchor="ctr">
            <a:spAutoFit/>
          </a:bodyPr>
          <a:lstStyle>
            <a:lvl1pPr marL="0" indent="0" algn="ctr" defTabSz="457200">
              <a:spcBef>
                <a:spcPts val="2400"/>
              </a:spcBef>
              <a:buSzTx/>
              <a:buFontTx/>
              <a:buNone/>
              <a:defRPr sz="4000"/>
            </a:lvl1pPr>
          </a:lstStyle>
          <a:p>
            <a:r>
              <a:t>“Type a quote here.”</a:t>
            </a:r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11" name="Shape 11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/>
        </p:nvSpPr>
        <p:spPr>
          <a:xfrm>
            <a:off x="7543800" y="7975599"/>
            <a:ext cx="1" cy="1422529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3" name="Shape 23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7594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4" name="Shape 24"/>
          <p:cNvSpPr>
            <a:spLocks noGrp="1"/>
          </p:cNvSpPr>
          <p:nvPr>
            <p:ph type="title"/>
          </p:nvPr>
        </p:nvSpPr>
        <p:spPr>
          <a:xfrm>
            <a:off x="1409700" y="7785100"/>
            <a:ext cx="5791200" cy="1701800"/>
          </a:xfrm>
          <a:prstGeom prst="rect">
            <a:avLst/>
          </a:prstGeom>
        </p:spPr>
        <p:txBody>
          <a:bodyPr anchor="ctr"/>
          <a:lstStyle>
            <a:lvl1pPr algn="r"/>
          </a:lstStyle>
          <a:p>
            <a:r>
              <a:t>Title Text</a:t>
            </a:r>
          </a:p>
        </p:txBody>
      </p:sp>
      <p:sp>
        <p:nvSpPr>
          <p:cNvPr id="25" name="Shape 25"/>
          <p:cNvSpPr>
            <a:spLocks noGrp="1"/>
          </p:cNvSpPr>
          <p:nvPr>
            <p:ph type="body" sz="quarter" idx="1"/>
          </p:nvPr>
        </p:nvSpPr>
        <p:spPr>
          <a:xfrm>
            <a:off x="7848600" y="8470900"/>
            <a:ext cx="4953000" cy="508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2286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4572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6858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9144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hape 2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/>
          </p:cNvSpPr>
          <p:nvPr>
            <p:ph type="title"/>
          </p:nvPr>
        </p:nvSpPr>
        <p:spPr>
          <a:xfrm>
            <a:off x="571500" y="3289300"/>
            <a:ext cx="11861800" cy="3175000"/>
          </a:xfrm>
          <a:prstGeom prst="rect">
            <a:avLst/>
          </a:prstGeom>
        </p:spPr>
        <p:txBody>
          <a:bodyPr anchor="ctr"/>
          <a:lstStyle/>
          <a:p>
            <a:r>
              <a:t>Title Text</a:t>
            </a:r>
          </a:p>
        </p:txBody>
      </p:sp>
      <p:sp>
        <p:nvSpPr>
          <p:cNvPr id="34" name="Shape 3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/>
        </p:nvSpPr>
        <p:spPr>
          <a:xfrm>
            <a:off x="571500" y="4864100"/>
            <a:ext cx="5334476" cy="58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2" name="Shape 42"/>
          <p:cNvSpPr>
            <a:spLocks noGrp="1"/>
          </p:cNvSpPr>
          <p:nvPr>
            <p:ph type="pic" idx="13"/>
          </p:nvPr>
        </p:nvSpPr>
        <p:spPr>
          <a:xfrm>
            <a:off x="6502400" y="0"/>
            <a:ext cx="65024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3" name="Shape 43"/>
          <p:cNvSpPr>
            <a:spLocks noGrp="1"/>
          </p:cNvSpPr>
          <p:nvPr>
            <p:ph type="title"/>
          </p:nvPr>
        </p:nvSpPr>
        <p:spPr>
          <a:xfrm>
            <a:off x="571500" y="1435100"/>
            <a:ext cx="5334000" cy="3175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4" name="Shape 44"/>
          <p:cNvSpPr>
            <a:spLocks noGrp="1"/>
          </p:cNvSpPr>
          <p:nvPr>
            <p:ph type="body" sz="quarter" idx="1"/>
          </p:nvPr>
        </p:nvSpPr>
        <p:spPr>
          <a:xfrm>
            <a:off x="571500" y="5130800"/>
            <a:ext cx="5334000" cy="3175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2286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4572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6858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9144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5" name="Shape 4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3" name="Shape 5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1" name="Shape 6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2" name="Shape 6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/>
        </p:nvSpPr>
        <p:spPr>
          <a:xfrm>
            <a:off x="571500" y="1968500"/>
            <a:ext cx="5073394" cy="133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0" name="Shape 70"/>
          <p:cNvSpPr>
            <a:spLocks noGrp="1"/>
          </p:cNvSpPr>
          <p:nvPr>
            <p:ph type="pic" idx="13"/>
          </p:nvPr>
        </p:nvSpPr>
        <p:spPr>
          <a:xfrm>
            <a:off x="6502400" y="0"/>
            <a:ext cx="65024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71" name="Shape 71"/>
          <p:cNvSpPr>
            <a:spLocks noGrp="1"/>
          </p:cNvSpPr>
          <p:nvPr>
            <p:ph type="title"/>
          </p:nvPr>
        </p:nvSpPr>
        <p:spPr>
          <a:xfrm>
            <a:off x="571500" y="330200"/>
            <a:ext cx="5080000" cy="1397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2" name="Shape 72"/>
          <p:cNvSpPr>
            <a:spLocks noGrp="1"/>
          </p:cNvSpPr>
          <p:nvPr>
            <p:ph type="body" sz="half" idx="1"/>
          </p:nvPr>
        </p:nvSpPr>
        <p:spPr>
          <a:xfrm>
            <a:off x="571500" y="2222500"/>
            <a:ext cx="5080000" cy="6667500"/>
          </a:xfrm>
          <a:prstGeom prst="rect">
            <a:avLst/>
          </a:prstGeom>
        </p:spPr>
        <p:txBody>
          <a:bodyPr/>
          <a:lstStyle>
            <a:lvl1pPr marL="330200" indent="-330200">
              <a:spcBef>
                <a:spcPts val="3000"/>
              </a:spcBef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660400" indent="-330200">
              <a:spcBef>
                <a:spcPts val="3000"/>
              </a:spcBef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990600" indent="-330200">
              <a:spcBef>
                <a:spcPts val="3000"/>
              </a:spcBef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320800" indent="-330200">
              <a:spcBef>
                <a:spcPts val="3000"/>
              </a:spcBef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651000" indent="-330200">
              <a:spcBef>
                <a:spcPts val="3000"/>
              </a:spcBef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3" name="Shape 73"/>
          <p:cNvSpPr>
            <a:spLocks noGrp="1"/>
          </p:cNvSpPr>
          <p:nvPr>
            <p:ph type="sldNum" sz="quarter" idx="2"/>
          </p:nvPr>
        </p:nvSpPr>
        <p:spPr>
          <a:xfrm>
            <a:off x="510743" y="9194800"/>
            <a:ext cx="312014" cy="299822"/>
          </a:xfrm>
          <a:prstGeom prst="rect">
            <a:avLst/>
          </a:prstGeom>
        </p:spPr>
        <p:txBody>
          <a:bodyPr/>
          <a:lstStyle>
            <a:lvl1pPr algn="l"/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/>
          </p:cNvSpPr>
          <p:nvPr>
            <p:ph type="body" idx="1"/>
          </p:nvPr>
        </p:nvSpPr>
        <p:spPr>
          <a:xfrm>
            <a:off x="889000" y="889000"/>
            <a:ext cx="11214100" cy="79629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1" name="Shape 8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/>
        </p:nvSpPr>
        <p:spPr>
          <a:xfrm flipH="1">
            <a:off x="9055098" y="508000"/>
            <a:ext cx="128" cy="7975631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9" name="Shape 89"/>
          <p:cNvSpPr/>
          <p:nvPr/>
        </p:nvSpPr>
        <p:spPr>
          <a:xfrm>
            <a:off x="9055096" y="4464050"/>
            <a:ext cx="3448503" cy="59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0" name="Shape 90"/>
          <p:cNvSpPr>
            <a:spLocks noGrp="1"/>
          </p:cNvSpPr>
          <p:nvPr>
            <p:ph type="pic" sz="quarter" idx="13"/>
          </p:nvPr>
        </p:nvSpPr>
        <p:spPr>
          <a:xfrm>
            <a:off x="9220200" y="4622800"/>
            <a:ext cx="3276600" cy="386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91" name="Shape 91"/>
          <p:cNvSpPr>
            <a:spLocks noGrp="1"/>
          </p:cNvSpPr>
          <p:nvPr>
            <p:ph type="pic" sz="quarter" idx="14"/>
          </p:nvPr>
        </p:nvSpPr>
        <p:spPr>
          <a:xfrm>
            <a:off x="9220200" y="508000"/>
            <a:ext cx="3276600" cy="37973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pic" idx="15"/>
          </p:nvPr>
        </p:nvSpPr>
        <p:spPr>
          <a:xfrm>
            <a:off x="520700" y="508000"/>
            <a:ext cx="8369300" cy="7975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93" name="Shape 93"/>
          <p:cNvSpPr>
            <a:spLocks noGrp="1"/>
          </p:cNvSpPr>
          <p:nvPr>
            <p:ph type="body" sz="quarter" idx="1"/>
          </p:nvPr>
        </p:nvSpPr>
        <p:spPr>
          <a:xfrm>
            <a:off x="520700" y="8661400"/>
            <a:ext cx="8369300" cy="939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2286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4572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6858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9144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hape 9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571500" y="1968500"/>
            <a:ext cx="11868106" cy="129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571500" y="330200"/>
            <a:ext cx="11861800" cy="139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Title Text</a:t>
            </a:r>
          </a:p>
        </p:txBody>
      </p:sp>
      <p:sp>
        <p:nvSpPr>
          <p:cNvPr id="4" name="Shape 4"/>
          <p:cNvSpPr>
            <a:spLocks noGrp="1"/>
          </p:cNvSpPr>
          <p:nvPr>
            <p:ph type="body" idx="1"/>
          </p:nvPr>
        </p:nvSpPr>
        <p:spPr>
          <a:xfrm>
            <a:off x="571500" y="2222500"/>
            <a:ext cx="11861800" cy="666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xfrm>
            <a:off x="12268199" y="9194800"/>
            <a:ext cx="312015" cy="299822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r">
              <a:defRPr sz="14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9pPr>
    </p:titleStyle>
    <p:bodyStyle>
      <a:lvl1pPr marL="457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1pPr>
      <a:lvl2pPr marL="914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2pPr>
      <a:lvl3pPr marL="1371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3pPr>
      <a:lvl4pPr marL="1828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4pPr>
      <a:lvl5pPr marL="22860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5pPr>
      <a:lvl6pPr marL="2743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6pPr>
      <a:lvl7pPr marL="3200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7pPr>
      <a:lvl8pPr marL="3657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8pPr>
      <a:lvl9pPr marL="4114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9pPr>
    </p:bodyStyle>
    <p:otherStyle>
      <a:lvl1pPr marL="0" marR="0" indent="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2286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4572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6858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9144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11430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13716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16002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18288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youtu.be/xYZHb2xo0OI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youtu.be/ZrXrZ5iiR0o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rXvSusmvOn4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Using The Arts in GP Training</a:t>
            </a:r>
          </a:p>
        </p:txBody>
      </p:sp>
      <p:sp>
        <p:nvSpPr>
          <p:cNvPr id="128" name="Shape 128"/>
          <p:cNvSpPr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Rachel Boyce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How to read a poem!</a:t>
            </a:r>
          </a:p>
        </p:txBody>
      </p:sp>
      <p:sp>
        <p:nvSpPr>
          <p:cNvPr id="162" name="Shape 16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24611" indent="-324611" defTabSz="414781">
              <a:spcBef>
                <a:spcPts val="2900"/>
              </a:spcBef>
              <a:defRPr sz="2556"/>
            </a:pPr>
            <a:r>
              <a:t>what is it about?</a:t>
            </a:r>
          </a:p>
          <a:p>
            <a:pPr marL="324611" indent="-324611" defTabSz="414781">
              <a:spcBef>
                <a:spcPts val="2900"/>
              </a:spcBef>
              <a:defRPr sz="2556"/>
            </a:pPr>
            <a:r>
              <a:t>whose voice are you hearing?</a:t>
            </a:r>
          </a:p>
          <a:p>
            <a:pPr marL="324611" indent="-324611" defTabSz="414781">
              <a:spcBef>
                <a:spcPts val="2900"/>
              </a:spcBef>
              <a:defRPr sz="2556"/>
            </a:pPr>
            <a:r>
              <a:t>what feelings/ emotions does it invoke in you?</a:t>
            </a:r>
          </a:p>
          <a:p>
            <a:pPr marL="324611" indent="-324611" defTabSz="414781">
              <a:spcBef>
                <a:spcPts val="2900"/>
              </a:spcBef>
              <a:defRPr sz="2556"/>
            </a:pPr>
            <a:r>
              <a:t>what images or memories does it invoke?</a:t>
            </a:r>
          </a:p>
          <a:p>
            <a:pPr marL="324611" indent="-324611" defTabSz="414781">
              <a:spcBef>
                <a:spcPts val="2900"/>
              </a:spcBef>
              <a:defRPr sz="2556"/>
            </a:pPr>
            <a:r>
              <a:t>what metaphors does the poet use?</a:t>
            </a:r>
          </a:p>
          <a:p>
            <a:pPr marL="324611" indent="-324611" defTabSz="414781">
              <a:spcBef>
                <a:spcPts val="2900"/>
              </a:spcBef>
              <a:defRPr sz="2556"/>
            </a:pPr>
            <a:r>
              <a:t>what is the poet saying (or trying to say)?</a:t>
            </a:r>
          </a:p>
          <a:p>
            <a:pPr marL="324611" indent="-324611" defTabSz="414781">
              <a:spcBef>
                <a:spcPts val="2900"/>
              </a:spcBef>
              <a:defRPr sz="2556"/>
            </a:pPr>
            <a:r>
              <a:t>what do you like about it?</a:t>
            </a:r>
          </a:p>
          <a:p>
            <a:pPr marL="324611" indent="-324611" defTabSz="414781">
              <a:spcBef>
                <a:spcPts val="2900"/>
              </a:spcBef>
              <a:defRPr sz="2556"/>
            </a:pPr>
            <a:r>
              <a:t>is there anything in the poem that makes you see something in a new light?</a:t>
            </a:r>
          </a:p>
          <a:p>
            <a:pPr marL="324611" indent="-324611" defTabSz="414781">
              <a:spcBef>
                <a:spcPts val="2900"/>
              </a:spcBef>
              <a:defRPr sz="2556"/>
            </a:pPr>
            <a:r>
              <a:t>are there any echoes in the poem from your own experience?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/>
          </p:cNvSpPr>
          <p:nvPr>
            <p:ph type="title"/>
          </p:nvPr>
        </p:nvSpPr>
        <p:spPr>
          <a:xfrm>
            <a:off x="609600" y="1278408"/>
            <a:ext cx="3336578" cy="3488384"/>
          </a:xfrm>
          <a:prstGeom prst="rect">
            <a:avLst/>
          </a:prstGeom>
        </p:spPr>
        <p:txBody>
          <a:bodyPr/>
          <a:lstStyle/>
          <a:p>
            <a:pPr defTabSz="578358">
              <a:defRPr sz="4158"/>
            </a:pPr>
            <a:r>
              <a:t>David Tennant</a:t>
            </a:r>
          </a:p>
          <a:p>
            <a:pPr defTabSz="578358">
              <a:defRPr sz="4158"/>
            </a:pPr>
            <a:r>
              <a:t>Hamlet</a:t>
            </a:r>
          </a:p>
          <a:p>
            <a:pPr defTabSz="578358">
              <a:defRPr sz="4158"/>
            </a:pPr>
            <a:r>
              <a:t>RSC, 2008</a:t>
            </a:r>
          </a:p>
          <a:p>
            <a:pPr defTabSz="578358">
              <a:defRPr sz="4158"/>
            </a:pPr>
            <a:r>
              <a:t>Dir Gregory Doran</a:t>
            </a:r>
          </a:p>
        </p:txBody>
      </p:sp>
      <p:sp>
        <p:nvSpPr>
          <p:cNvPr id="131" name="Shape 131"/>
          <p:cNvSpPr>
            <a:spLocks noGrp="1"/>
          </p:cNvSpPr>
          <p:nvPr>
            <p:ph type="body" sz="quarter" idx="1"/>
          </p:nvPr>
        </p:nvSpPr>
        <p:spPr>
          <a:xfrm>
            <a:off x="4025900" y="5511800"/>
            <a:ext cx="5334000" cy="3175000"/>
          </a:xfrm>
          <a:prstGeom prst="rect">
            <a:avLst/>
          </a:prstGeom>
        </p:spPr>
        <p:txBody>
          <a:bodyPr/>
          <a:lstStyle>
            <a:lvl1pPr>
              <a:defRPr u="sng">
                <a:hlinkClick r:id="rId2"/>
              </a:defRPr>
            </a:lvl1pPr>
          </a:lstStyle>
          <a:p>
            <a:pPr>
              <a:defRPr u="none"/>
            </a:pPr>
            <a:r>
              <a:rPr u="sng">
                <a:hlinkClick r:id="rId2"/>
              </a:rPr>
              <a:t>click</a:t>
            </a:r>
          </a:p>
        </p:txBody>
      </p:sp>
      <p:pic>
        <p:nvPicPr>
          <p:cNvPr id="132" name="images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071144" y="485923"/>
            <a:ext cx="7933283" cy="475997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3402"/>
            </a:lvl1pPr>
          </a:lstStyle>
          <a:p>
            <a:r>
              <a:t>Self-portrait with Dr Arrieta (Francisco Goya, 1820)</a:t>
            </a:r>
          </a:p>
        </p:txBody>
      </p:sp>
      <p:sp>
        <p:nvSpPr>
          <p:cNvPr id="135" name="Shape 135"/>
          <p:cNvSpPr>
            <a:spLocks noGrp="1"/>
          </p:cNvSpPr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</a:lvl1pPr>
          </a:lstStyle>
          <a:p>
            <a:r>
              <a:t>“Goya, in gratitude to his friend Arrieta: for the compassion and care with which he saved his life during the acute and dangerous illness he suffered towards the end of the year 1819 in his seventy-third year.”</a:t>
            </a:r>
          </a:p>
        </p:txBody>
      </p:sp>
      <p:pic>
        <p:nvPicPr>
          <p:cNvPr id="136" name="300px-Francisco_Goya_Self-Portrait_with_Dr_Arrieta_MIA_5214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803900" y="292100"/>
            <a:ext cx="6171856" cy="90932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9" name="Shape 13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140" name="10053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87379" y="1577810"/>
            <a:ext cx="9630042" cy="807318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‘Still Alice’ (2015)</a:t>
            </a:r>
          </a:p>
          <a:p>
            <a:pPr>
              <a:defRPr sz="3000"/>
            </a:pPr>
            <a:r>
              <a:t>Directors:</a:t>
            </a:r>
          </a:p>
          <a:p>
            <a:pPr>
              <a:defRPr sz="3000"/>
            </a:pPr>
            <a:r>
              <a:t>Richard Glatzer</a:t>
            </a:r>
          </a:p>
          <a:p>
            <a:pPr>
              <a:defRPr sz="3000"/>
            </a:pPr>
            <a:r>
              <a:t>Wash Westmoreland</a:t>
            </a:r>
          </a:p>
          <a:p>
            <a:pPr>
              <a:defRPr sz="3000"/>
            </a:pPr>
            <a:r>
              <a:t>Julianne Moore, Alec Baldwin, Kristin Stewart</a:t>
            </a:r>
          </a:p>
        </p:txBody>
      </p:sp>
      <p:sp>
        <p:nvSpPr>
          <p:cNvPr id="143" name="Shape 14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u="sng">
                <a:hlinkClick r:id="rId2"/>
              </a:defRPr>
            </a:lvl1pPr>
          </a:lstStyle>
          <a:p>
            <a:pPr>
              <a:defRPr u="none"/>
            </a:pPr>
            <a:r>
              <a:rPr u="sng">
                <a:hlinkClick r:id="rId2"/>
              </a:rPr>
              <a:t>click</a:t>
            </a:r>
          </a:p>
        </p:txBody>
      </p:sp>
      <p:pic>
        <p:nvPicPr>
          <p:cNvPr id="144" name="227x227bb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508750" y="1771650"/>
            <a:ext cx="4547779" cy="683672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43991">
              <a:defRPr sz="3192"/>
            </a:lvl1pPr>
          </a:lstStyle>
          <a:p>
            <a:r>
              <a:t>Beethoven’s Piano Concerto No. 4, 2nd Movement </a:t>
            </a:r>
          </a:p>
        </p:txBody>
      </p:sp>
      <p:pic>
        <p:nvPicPr>
          <p:cNvPr id="147" name="Beethoven_2513123k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75883" y="1233467"/>
            <a:ext cx="6533346" cy="7286666"/>
          </a:xfrm>
          <a:prstGeom prst="rect">
            <a:avLst/>
          </a:prstGeom>
          <a:ln w="12700">
            <a:miter lim="400000"/>
          </a:ln>
        </p:spPr>
      </p:pic>
      <p:sp>
        <p:nvSpPr>
          <p:cNvPr id="148" name="Shape 148"/>
          <p:cNvSpPr>
            <a:spLocks noGrp="1"/>
          </p:cNvSpPr>
          <p:nvPr>
            <p:ph type="body" sz="half" idx="1"/>
          </p:nvPr>
        </p:nvSpPr>
        <p:spPr>
          <a:xfrm>
            <a:off x="558800" y="2222500"/>
            <a:ext cx="5080000" cy="6667500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u="sng">
                <a:hlinkClick r:id="rId3"/>
              </a:defRPr>
            </a:lvl1pPr>
          </a:lstStyle>
          <a:p>
            <a:pPr>
              <a:defRPr u="none"/>
            </a:pPr>
            <a:r>
              <a:rPr u="sng">
                <a:hlinkClick r:id="rId3"/>
              </a:rPr>
              <a:t>click</a:t>
            </a: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>
            <a:spLocks noGrp="1"/>
          </p:cNvSpPr>
          <p:nvPr>
            <p:ph type="title"/>
          </p:nvPr>
        </p:nvSpPr>
        <p:spPr>
          <a:xfrm>
            <a:off x="571500" y="1435100"/>
            <a:ext cx="5753100" cy="3175000"/>
          </a:xfrm>
          <a:prstGeom prst="rect">
            <a:avLst/>
          </a:prstGeom>
        </p:spPr>
        <p:txBody>
          <a:bodyPr/>
          <a:lstStyle/>
          <a:p>
            <a:r>
              <a:t>‘Felix Randal’</a:t>
            </a:r>
          </a:p>
          <a:p>
            <a:r>
              <a:t>Gerald Manley Hopkins</a:t>
            </a:r>
          </a:p>
          <a:p>
            <a:endParaRPr/>
          </a:p>
          <a:p>
            <a:pPr>
              <a:defRPr sz="3000"/>
            </a:pPr>
            <a:r>
              <a:t>(written 1880, pub 1918)</a:t>
            </a:r>
          </a:p>
        </p:txBody>
      </p:sp>
      <p:sp>
        <p:nvSpPr>
          <p:cNvPr id="151" name="Shape 15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152" name="200px-GerardManleyHopkins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705600" y="1549405"/>
            <a:ext cx="4928957" cy="662944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How to read a poem!</a:t>
            </a:r>
          </a:p>
        </p:txBody>
      </p:sp>
      <p:sp>
        <p:nvSpPr>
          <p:cNvPr id="155" name="Shape 15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24611" indent="-324611" defTabSz="414781">
              <a:spcBef>
                <a:spcPts val="2900"/>
              </a:spcBef>
              <a:defRPr sz="2556"/>
            </a:pPr>
            <a:r>
              <a:t>what is it about?</a:t>
            </a:r>
          </a:p>
          <a:p>
            <a:pPr marL="324611" indent="-324611" defTabSz="414781">
              <a:spcBef>
                <a:spcPts val="2900"/>
              </a:spcBef>
              <a:defRPr sz="2556"/>
            </a:pPr>
            <a:r>
              <a:t>whose voice are you hearing?</a:t>
            </a:r>
          </a:p>
          <a:p>
            <a:pPr marL="324611" indent="-324611" defTabSz="414781">
              <a:spcBef>
                <a:spcPts val="2900"/>
              </a:spcBef>
              <a:defRPr sz="2556"/>
            </a:pPr>
            <a:r>
              <a:t>what feelings/ emotions does it invoke in you?</a:t>
            </a:r>
          </a:p>
          <a:p>
            <a:pPr marL="324611" indent="-324611" defTabSz="414781">
              <a:spcBef>
                <a:spcPts val="2900"/>
              </a:spcBef>
              <a:defRPr sz="2556"/>
            </a:pPr>
            <a:r>
              <a:t>what images or memories does it invoke?</a:t>
            </a:r>
          </a:p>
          <a:p>
            <a:pPr marL="324611" indent="-324611" defTabSz="414781">
              <a:spcBef>
                <a:spcPts val="2900"/>
              </a:spcBef>
              <a:defRPr sz="2556"/>
            </a:pPr>
            <a:r>
              <a:t>what metaphors does the poet use?</a:t>
            </a:r>
          </a:p>
          <a:p>
            <a:pPr marL="324611" indent="-324611" defTabSz="414781">
              <a:spcBef>
                <a:spcPts val="2900"/>
              </a:spcBef>
              <a:defRPr sz="2556"/>
            </a:pPr>
            <a:r>
              <a:t>what is the poet saying (or trying to say)?</a:t>
            </a:r>
          </a:p>
          <a:p>
            <a:pPr marL="324611" indent="-324611" defTabSz="414781">
              <a:spcBef>
                <a:spcPts val="2900"/>
              </a:spcBef>
              <a:defRPr sz="2556"/>
            </a:pPr>
            <a:r>
              <a:t>what do you like about it?</a:t>
            </a:r>
          </a:p>
          <a:p>
            <a:pPr marL="324611" indent="-324611" defTabSz="414781">
              <a:spcBef>
                <a:spcPts val="2900"/>
              </a:spcBef>
              <a:defRPr sz="2556"/>
            </a:pPr>
            <a:r>
              <a:t>is there anything in the poem that makes you see something in a new light?</a:t>
            </a:r>
          </a:p>
          <a:p>
            <a:pPr marL="324611" indent="-324611" defTabSz="414781">
              <a:spcBef>
                <a:spcPts val="2900"/>
              </a:spcBef>
              <a:defRPr sz="2556"/>
            </a:pPr>
            <a:r>
              <a:t>are there any echoes in the poem from your own experience?</a:t>
            </a: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>
            <a:spLocks noGrp="1"/>
          </p:cNvSpPr>
          <p:nvPr>
            <p:ph type="title"/>
          </p:nvPr>
        </p:nvSpPr>
        <p:spPr>
          <a:xfrm>
            <a:off x="571500" y="1435100"/>
            <a:ext cx="5753100" cy="3175000"/>
          </a:xfrm>
          <a:prstGeom prst="rect">
            <a:avLst/>
          </a:prstGeom>
        </p:spPr>
        <p:txBody>
          <a:bodyPr/>
          <a:lstStyle/>
          <a:p>
            <a:r>
              <a:t>‘Dedication for a Plot of Ground’ (1938)</a:t>
            </a:r>
          </a:p>
          <a:p>
            <a:r>
              <a:t>William Carlos Williams</a:t>
            </a:r>
          </a:p>
        </p:txBody>
      </p:sp>
      <p:sp>
        <p:nvSpPr>
          <p:cNvPr id="158" name="Shape 15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159" name="Unknown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826250" y="2679700"/>
            <a:ext cx="4833214" cy="587567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ModernPortfolio">
  <a:themeElements>
    <a:clrScheme name="ModernPortfolio">
      <a:dk1>
        <a:srgbClr val="000000"/>
      </a:dk1>
      <a:lt1>
        <a:srgbClr val="FFFFFF"/>
      </a:lt1>
      <a:dk2>
        <a:srgbClr val="5C5C5C"/>
      </a:dk2>
      <a:lt2>
        <a:srgbClr val="CBCBCB"/>
      </a:lt2>
      <a:accent1>
        <a:srgbClr val="557E8A"/>
      </a:accent1>
      <a:accent2>
        <a:srgbClr val="88885A"/>
      </a:accent2>
      <a:accent3>
        <a:srgbClr val="B29E85"/>
      </a:accent3>
      <a:accent4>
        <a:srgbClr val="BB7B52"/>
      </a:accent4>
      <a:accent5>
        <a:srgbClr val="CF7F66"/>
      </a:accent5>
      <a:accent6>
        <a:srgbClr val="62647B"/>
      </a:accent6>
      <a:hlink>
        <a:srgbClr val="0000FF"/>
      </a:hlink>
      <a:folHlink>
        <a:srgbClr val="FF00FF"/>
      </a:folHlink>
    </a:clrScheme>
    <a:fontScheme name="ModernPortfolio">
      <a:majorFont>
        <a:latin typeface="Helvetica Neue Light"/>
        <a:ea typeface="Helvetica Neue Light"/>
        <a:cs typeface="Helvetica Neue Light"/>
      </a:majorFont>
      <a:minorFont>
        <a:latin typeface="Helvetica Neue Light"/>
        <a:ea typeface="Helvetica Neue Light"/>
        <a:cs typeface="Helvetica Neue Light"/>
      </a:minorFont>
    </a:fontScheme>
    <a:fmtScheme name="ModernPortfol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satOff val="12166"/>
            <a:lumOff val="-13042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ABABAB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ModernPortfolio">
  <a:themeElements>
    <a:clrScheme name="ModernPortfolio">
      <a:dk1>
        <a:srgbClr val="000000"/>
      </a:dk1>
      <a:lt1>
        <a:srgbClr val="FFFFFF"/>
      </a:lt1>
      <a:dk2>
        <a:srgbClr val="5C5C5C"/>
      </a:dk2>
      <a:lt2>
        <a:srgbClr val="CBCBCB"/>
      </a:lt2>
      <a:accent1>
        <a:srgbClr val="557E8A"/>
      </a:accent1>
      <a:accent2>
        <a:srgbClr val="88885A"/>
      </a:accent2>
      <a:accent3>
        <a:srgbClr val="B29E85"/>
      </a:accent3>
      <a:accent4>
        <a:srgbClr val="BB7B52"/>
      </a:accent4>
      <a:accent5>
        <a:srgbClr val="CF7F66"/>
      </a:accent5>
      <a:accent6>
        <a:srgbClr val="62647B"/>
      </a:accent6>
      <a:hlink>
        <a:srgbClr val="0000FF"/>
      </a:hlink>
      <a:folHlink>
        <a:srgbClr val="FF00FF"/>
      </a:folHlink>
    </a:clrScheme>
    <a:fontScheme name="ModernPortfolio">
      <a:majorFont>
        <a:latin typeface="Helvetica Neue Light"/>
        <a:ea typeface="Helvetica Neue Light"/>
        <a:cs typeface="Helvetica Neue Light"/>
      </a:majorFont>
      <a:minorFont>
        <a:latin typeface="Helvetica Neue Light"/>
        <a:ea typeface="Helvetica Neue Light"/>
        <a:cs typeface="Helvetica Neue Light"/>
      </a:minorFont>
    </a:fontScheme>
    <a:fmtScheme name="ModernPortfol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satOff val="12166"/>
            <a:lumOff val="-13042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ABABAB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305</Words>
  <Application>Microsoft Office PowerPoint</Application>
  <PresentationFormat>Custom</PresentationFormat>
  <Paragraphs>43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ModernPortfolio</vt:lpstr>
      <vt:lpstr>Using The Arts in GP Training</vt:lpstr>
      <vt:lpstr>David Tennant Hamlet RSC, 2008 Dir Gregory Doran</vt:lpstr>
      <vt:lpstr>Self-portrait with Dr Arrieta (Francisco Goya, 1820)</vt:lpstr>
      <vt:lpstr>PowerPoint Presentation</vt:lpstr>
      <vt:lpstr>‘Still Alice’ (2015) Directors: Richard Glatzer Wash Westmoreland Julianne Moore, Alec Baldwin, Kristin Stewart</vt:lpstr>
      <vt:lpstr>Beethoven’s Piano Concerto No. 4, 2nd Movement </vt:lpstr>
      <vt:lpstr>‘Felix Randal’ Gerald Manley Hopkins  (written 1880, pub 1918)</vt:lpstr>
      <vt:lpstr>How to read a poem!</vt:lpstr>
      <vt:lpstr>‘Dedication for a Plot of Ground’ (1938) William Carlos Williams</vt:lpstr>
      <vt:lpstr>How to read a poem!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The Arts in GP Training</dc:title>
  <dc:creator>David Taylor - Training &amp; Development Co-ordinator</dc:creator>
  <cp:lastModifiedBy>David Taylor - Training &amp; Development Co-ordinator</cp:lastModifiedBy>
  <cp:revision>1</cp:revision>
  <dcterms:modified xsi:type="dcterms:W3CDTF">2017-09-26T16:12:52Z</dcterms:modified>
</cp:coreProperties>
</file>