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ink/ink1.xml" ContentType="application/inkml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sldIdLst>
    <p:sldId id="256" r:id="rId2"/>
    <p:sldId id="257" r:id="rId3"/>
    <p:sldId id="320" r:id="rId4"/>
    <p:sldId id="326" r:id="rId5"/>
    <p:sldId id="277" r:id="rId6"/>
    <p:sldId id="281" r:id="rId7"/>
    <p:sldId id="282" r:id="rId8"/>
    <p:sldId id="316" r:id="rId9"/>
    <p:sldId id="330" r:id="rId10"/>
    <p:sldId id="276" r:id="rId11"/>
    <p:sldId id="296" r:id="rId12"/>
    <p:sldId id="331" r:id="rId13"/>
    <p:sldId id="332" r:id="rId14"/>
    <p:sldId id="333" r:id="rId15"/>
    <p:sldId id="334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43" r:id="rId25"/>
    <p:sldId id="34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34"/>
    <p:restoredTop sz="94663"/>
  </p:normalViewPr>
  <p:slideViewPr>
    <p:cSldViewPr snapToGrid="0">
      <p:cViewPr varScale="1">
        <p:scale>
          <a:sx n="103" d="100"/>
          <a:sy n="103" d="100"/>
        </p:scale>
        <p:origin x="108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4251F2-5D5A-4D72-8C53-B0321085AF61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702C0BB8-CF49-4150-97A1-939B3BC4D001}">
      <dgm:prSet/>
      <dgm:spPr/>
      <dgm:t>
        <a:bodyPr/>
        <a:lstStyle/>
        <a:p>
          <a:pPr>
            <a:defRPr b="1"/>
          </a:pPr>
          <a:r>
            <a:rPr lang="en-GB" b="1"/>
            <a:t>Values</a:t>
          </a:r>
          <a:endParaRPr lang="en-US"/>
        </a:p>
      </dgm:t>
    </dgm:pt>
    <dgm:pt modelId="{5BEFB0E3-E453-4EB7-A008-E1698FF343CD}" type="parTrans" cxnId="{BA747FD9-1911-4857-AD34-0CA4ECAA377A}">
      <dgm:prSet/>
      <dgm:spPr/>
      <dgm:t>
        <a:bodyPr/>
        <a:lstStyle/>
        <a:p>
          <a:endParaRPr lang="en-US"/>
        </a:p>
      </dgm:t>
    </dgm:pt>
    <dgm:pt modelId="{ABA010AE-BE76-4752-B1C6-A4D4A1492836}" type="sibTrans" cxnId="{BA747FD9-1911-4857-AD34-0CA4ECAA377A}">
      <dgm:prSet/>
      <dgm:spPr/>
      <dgm:t>
        <a:bodyPr/>
        <a:lstStyle/>
        <a:p>
          <a:endParaRPr lang="en-US"/>
        </a:p>
      </dgm:t>
    </dgm:pt>
    <dgm:pt modelId="{20EFE762-446B-40F4-B615-361B615133B3}">
      <dgm:prSet/>
      <dgm:spPr/>
      <dgm:t>
        <a:bodyPr/>
        <a:lstStyle/>
        <a:p>
          <a:r>
            <a:rPr lang="en-GB"/>
            <a:t>How we determine what is important to us and act as a point of reference for judgement </a:t>
          </a:r>
          <a:endParaRPr lang="en-US"/>
        </a:p>
      </dgm:t>
    </dgm:pt>
    <dgm:pt modelId="{84D4403A-79DA-433D-BA1F-9D7A8BF17694}" type="parTrans" cxnId="{EB83C64B-0C03-4F81-A546-0BBDE5634983}">
      <dgm:prSet/>
      <dgm:spPr/>
      <dgm:t>
        <a:bodyPr/>
        <a:lstStyle/>
        <a:p>
          <a:endParaRPr lang="en-US"/>
        </a:p>
      </dgm:t>
    </dgm:pt>
    <dgm:pt modelId="{EF037001-645D-4117-B46B-B398CE1E27EA}" type="sibTrans" cxnId="{EB83C64B-0C03-4F81-A546-0BBDE5634983}">
      <dgm:prSet/>
      <dgm:spPr/>
      <dgm:t>
        <a:bodyPr/>
        <a:lstStyle/>
        <a:p>
          <a:endParaRPr lang="en-US"/>
        </a:p>
      </dgm:t>
    </dgm:pt>
    <dgm:pt modelId="{042AA0F0-EFC7-4471-97AA-EBF7E47E46A5}">
      <dgm:prSet/>
      <dgm:spPr/>
      <dgm:t>
        <a:bodyPr/>
        <a:lstStyle/>
        <a:p>
          <a:pPr>
            <a:defRPr b="1"/>
          </a:pPr>
          <a:r>
            <a:rPr lang="en-GB" b="1"/>
            <a:t>Beliefs </a:t>
          </a:r>
          <a:endParaRPr lang="en-US"/>
        </a:p>
      </dgm:t>
    </dgm:pt>
    <dgm:pt modelId="{C98C2450-C80E-4735-B6F8-99A1E5D6AB55}" type="parTrans" cxnId="{865CBC2B-540E-47FF-A444-06A23F66DC7E}">
      <dgm:prSet/>
      <dgm:spPr/>
      <dgm:t>
        <a:bodyPr/>
        <a:lstStyle/>
        <a:p>
          <a:endParaRPr lang="en-US"/>
        </a:p>
      </dgm:t>
    </dgm:pt>
    <dgm:pt modelId="{A6DDAFA7-157B-4A1D-A503-535E7C93A27F}" type="sibTrans" cxnId="{865CBC2B-540E-47FF-A444-06A23F66DC7E}">
      <dgm:prSet/>
      <dgm:spPr/>
      <dgm:t>
        <a:bodyPr/>
        <a:lstStyle/>
        <a:p>
          <a:endParaRPr lang="en-US"/>
        </a:p>
      </dgm:t>
    </dgm:pt>
    <dgm:pt modelId="{98A1B054-4E28-4E06-8245-ACD51942706A}">
      <dgm:prSet/>
      <dgm:spPr/>
      <dgm:t>
        <a:bodyPr/>
        <a:lstStyle/>
        <a:p>
          <a:r>
            <a:rPr lang="en-GB"/>
            <a:t>Things that we hold to be true and are a point of reference for trust and confidence</a:t>
          </a:r>
          <a:endParaRPr lang="en-US"/>
        </a:p>
      </dgm:t>
    </dgm:pt>
    <dgm:pt modelId="{5499437A-9575-4B6C-8D0D-D0E9703269A3}" type="parTrans" cxnId="{FAF08031-FB22-4928-9F06-14DBA4A31B3D}">
      <dgm:prSet/>
      <dgm:spPr/>
      <dgm:t>
        <a:bodyPr/>
        <a:lstStyle/>
        <a:p>
          <a:endParaRPr lang="en-US"/>
        </a:p>
      </dgm:t>
    </dgm:pt>
    <dgm:pt modelId="{512576B2-8628-469C-B153-98B873F575D3}" type="sibTrans" cxnId="{FAF08031-FB22-4928-9F06-14DBA4A31B3D}">
      <dgm:prSet/>
      <dgm:spPr/>
      <dgm:t>
        <a:bodyPr/>
        <a:lstStyle/>
        <a:p>
          <a:endParaRPr lang="en-US"/>
        </a:p>
      </dgm:t>
    </dgm:pt>
    <dgm:pt modelId="{E2F5D02F-38FC-4963-B864-91CBBFC29255}">
      <dgm:prSet/>
      <dgm:spPr/>
      <dgm:t>
        <a:bodyPr/>
        <a:lstStyle/>
        <a:p>
          <a:pPr>
            <a:defRPr b="1"/>
          </a:pPr>
          <a:r>
            <a:rPr lang="en-GB" b="1"/>
            <a:t>Attitudes</a:t>
          </a:r>
          <a:endParaRPr lang="en-US"/>
        </a:p>
      </dgm:t>
    </dgm:pt>
    <dgm:pt modelId="{CD63A07C-C48B-428A-9158-3F393AEB43C5}" type="parTrans" cxnId="{8A8AE49C-246D-41D6-8ABE-451B7689862B}">
      <dgm:prSet/>
      <dgm:spPr/>
      <dgm:t>
        <a:bodyPr/>
        <a:lstStyle/>
        <a:p>
          <a:endParaRPr lang="en-US"/>
        </a:p>
      </dgm:t>
    </dgm:pt>
    <dgm:pt modelId="{D5B5EEA6-4803-45F5-B2CD-F00AAE246FDD}" type="sibTrans" cxnId="{8A8AE49C-246D-41D6-8ABE-451B7689862B}">
      <dgm:prSet/>
      <dgm:spPr/>
      <dgm:t>
        <a:bodyPr/>
        <a:lstStyle/>
        <a:p>
          <a:endParaRPr lang="en-US"/>
        </a:p>
      </dgm:t>
    </dgm:pt>
    <dgm:pt modelId="{71CFDF76-687E-482F-AFCE-313BD6DF6AF0}">
      <dgm:prSet/>
      <dgm:spPr/>
      <dgm:t>
        <a:bodyPr/>
        <a:lstStyle/>
        <a:p>
          <a:r>
            <a:rPr lang="en-GB"/>
            <a:t>Our state of mind with respect to a situation, person or thing. </a:t>
          </a:r>
          <a:endParaRPr lang="en-US"/>
        </a:p>
      </dgm:t>
    </dgm:pt>
    <dgm:pt modelId="{C5AF1B24-483C-402B-B680-38B4527BB2B8}" type="parTrans" cxnId="{4900992D-11B1-4785-84DF-E504A4A49E35}">
      <dgm:prSet/>
      <dgm:spPr/>
      <dgm:t>
        <a:bodyPr/>
        <a:lstStyle/>
        <a:p>
          <a:endParaRPr lang="en-US"/>
        </a:p>
      </dgm:t>
    </dgm:pt>
    <dgm:pt modelId="{4D1746B7-387A-4C3D-8994-87123CE008CA}" type="sibTrans" cxnId="{4900992D-11B1-4785-84DF-E504A4A49E35}">
      <dgm:prSet/>
      <dgm:spPr/>
      <dgm:t>
        <a:bodyPr/>
        <a:lstStyle/>
        <a:p>
          <a:endParaRPr lang="en-US"/>
        </a:p>
      </dgm:t>
    </dgm:pt>
    <dgm:pt modelId="{342C6810-E905-4014-A3AE-681E8A9AFD7C}">
      <dgm:prSet/>
      <dgm:spPr/>
      <dgm:t>
        <a:bodyPr/>
        <a:lstStyle/>
        <a:p>
          <a:r>
            <a:rPr lang="en-GB"/>
            <a:t>Informed by our values and beliefs.</a:t>
          </a:r>
          <a:endParaRPr lang="en-US"/>
        </a:p>
      </dgm:t>
    </dgm:pt>
    <dgm:pt modelId="{8F55C76D-4881-4367-A975-1EF5E5119D7F}" type="parTrans" cxnId="{5AEBD1D5-DB07-4BD6-A269-B2961EC67DBE}">
      <dgm:prSet/>
      <dgm:spPr/>
      <dgm:t>
        <a:bodyPr/>
        <a:lstStyle/>
        <a:p>
          <a:endParaRPr lang="en-US"/>
        </a:p>
      </dgm:t>
    </dgm:pt>
    <dgm:pt modelId="{968401F5-AC67-49E6-A49B-F79439839881}" type="sibTrans" cxnId="{5AEBD1D5-DB07-4BD6-A269-B2961EC67DBE}">
      <dgm:prSet/>
      <dgm:spPr/>
      <dgm:t>
        <a:bodyPr/>
        <a:lstStyle/>
        <a:p>
          <a:endParaRPr lang="en-US"/>
        </a:p>
      </dgm:t>
    </dgm:pt>
    <dgm:pt modelId="{33445902-0990-4A2B-9EA4-E37AB9735868}" type="pres">
      <dgm:prSet presAssocID="{D04251F2-5D5A-4D72-8C53-B0321085AF61}" presName="root" presStyleCnt="0">
        <dgm:presLayoutVars>
          <dgm:dir/>
          <dgm:resizeHandles val="exact"/>
        </dgm:presLayoutVars>
      </dgm:prSet>
      <dgm:spPr/>
    </dgm:pt>
    <dgm:pt modelId="{819483DB-E39A-46D5-A40A-C12C789F9DC9}" type="pres">
      <dgm:prSet presAssocID="{702C0BB8-CF49-4150-97A1-939B3BC4D001}" presName="compNode" presStyleCnt="0"/>
      <dgm:spPr/>
    </dgm:pt>
    <dgm:pt modelId="{B1ECAF07-7991-4B01-9002-173C88F53265}" type="pres">
      <dgm:prSet presAssocID="{702C0BB8-CF49-4150-97A1-939B3BC4D00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E7E29046-C1D9-4B09-9A91-45D8E9E6658D}" type="pres">
      <dgm:prSet presAssocID="{702C0BB8-CF49-4150-97A1-939B3BC4D001}" presName="iconSpace" presStyleCnt="0"/>
      <dgm:spPr/>
    </dgm:pt>
    <dgm:pt modelId="{FC522A82-4818-42E4-9BA3-9B2DA86FA7DB}" type="pres">
      <dgm:prSet presAssocID="{702C0BB8-CF49-4150-97A1-939B3BC4D001}" presName="parTx" presStyleLbl="revTx" presStyleIdx="0" presStyleCnt="6">
        <dgm:presLayoutVars>
          <dgm:chMax val="0"/>
          <dgm:chPref val="0"/>
        </dgm:presLayoutVars>
      </dgm:prSet>
      <dgm:spPr/>
    </dgm:pt>
    <dgm:pt modelId="{0E195987-A37F-452D-B03A-26733FE495B7}" type="pres">
      <dgm:prSet presAssocID="{702C0BB8-CF49-4150-97A1-939B3BC4D001}" presName="txSpace" presStyleCnt="0"/>
      <dgm:spPr/>
    </dgm:pt>
    <dgm:pt modelId="{512B6238-141B-4E64-86A1-B99C354942AE}" type="pres">
      <dgm:prSet presAssocID="{702C0BB8-CF49-4150-97A1-939B3BC4D001}" presName="desTx" presStyleLbl="revTx" presStyleIdx="1" presStyleCnt="6">
        <dgm:presLayoutVars/>
      </dgm:prSet>
      <dgm:spPr/>
    </dgm:pt>
    <dgm:pt modelId="{31364609-46B2-44B4-9287-32DFDC4272F1}" type="pres">
      <dgm:prSet presAssocID="{ABA010AE-BE76-4752-B1C6-A4D4A1492836}" presName="sibTrans" presStyleCnt="0"/>
      <dgm:spPr/>
    </dgm:pt>
    <dgm:pt modelId="{E3E4373C-655D-4049-8A60-F302A10420DD}" type="pres">
      <dgm:prSet presAssocID="{042AA0F0-EFC7-4471-97AA-EBF7E47E46A5}" presName="compNode" presStyleCnt="0"/>
      <dgm:spPr/>
    </dgm:pt>
    <dgm:pt modelId="{2193443E-D50D-4BE6-956B-4C8CF0B331FF}" type="pres">
      <dgm:prSet presAssocID="{042AA0F0-EFC7-4471-97AA-EBF7E47E46A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87158D74-4C69-4CDB-9C8D-8C1B6EAF3C93}" type="pres">
      <dgm:prSet presAssocID="{042AA0F0-EFC7-4471-97AA-EBF7E47E46A5}" presName="iconSpace" presStyleCnt="0"/>
      <dgm:spPr/>
    </dgm:pt>
    <dgm:pt modelId="{EC1AF514-A7C6-43A3-AB46-A535B7FA7806}" type="pres">
      <dgm:prSet presAssocID="{042AA0F0-EFC7-4471-97AA-EBF7E47E46A5}" presName="parTx" presStyleLbl="revTx" presStyleIdx="2" presStyleCnt="6">
        <dgm:presLayoutVars>
          <dgm:chMax val="0"/>
          <dgm:chPref val="0"/>
        </dgm:presLayoutVars>
      </dgm:prSet>
      <dgm:spPr/>
    </dgm:pt>
    <dgm:pt modelId="{B415B1FE-824D-4388-92DB-9DD8B86E9B08}" type="pres">
      <dgm:prSet presAssocID="{042AA0F0-EFC7-4471-97AA-EBF7E47E46A5}" presName="txSpace" presStyleCnt="0"/>
      <dgm:spPr/>
    </dgm:pt>
    <dgm:pt modelId="{24C96EBE-C4A3-461B-AA0E-51CC8FC9D6AD}" type="pres">
      <dgm:prSet presAssocID="{042AA0F0-EFC7-4471-97AA-EBF7E47E46A5}" presName="desTx" presStyleLbl="revTx" presStyleIdx="3" presStyleCnt="6">
        <dgm:presLayoutVars/>
      </dgm:prSet>
      <dgm:spPr/>
    </dgm:pt>
    <dgm:pt modelId="{8EABDA24-3EEB-4F56-AFEC-8882405ED9A6}" type="pres">
      <dgm:prSet presAssocID="{A6DDAFA7-157B-4A1D-A503-535E7C93A27F}" presName="sibTrans" presStyleCnt="0"/>
      <dgm:spPr/>
    </dgm:pt>
    <dgm:pt modelId="{A0164B0B-D50E-4E7F-8C4A-1D08B8615657}" type="pres">
      <dgm:prSet presAssocID="{E2F5D02F-38FC-4963-B864-91CBBFC29255}" presName="compNode" presStyleCnt="0"/>
      <dgm:spPr/>
    </dgm:pt>
    <dgm:pt modelId="{99D91B4A-1B5E-4F16-9F1E-72439DDE19D5}" type="pres">
      <dgm:prSet presAssocID="{E2F5D02F-38FC-4963-B864-91CBBFC2925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D1F704F4-622A-461A-A9B3-6134324117BF}" type="pres">
      <dgm:prSet presAssocID="{E2F5D02F-38FC-4963-B864-91CBBFC29255}" presName="iconSpace" presStyleCnt="0"/>
      <dgm:spPr/>
    </dgm:pt>
    <dgm:pt modelId="{B51223A9-086A-4CD8-94B3-F52A26D6835E}" type="pres">
      <dgm:prSet presAssocID="{E2F5D02F-38FC-4963-B864-91CBBFC29255}" presName="parTx" presStyleLbl="revTx" presStyleIdx="4" presStyleCnt="6">
        <dgm:presLayoutVars>
          <dgm:chMax val="0"/>
          <dgm:chPref val="0"/>
        </dgm:presLayoutVars>
      </dgm:prSet>
      <dgm:spPr/>
    </dgm:pt>
    <dgm:pt modelId="{9DDF7475-1E43-435D-B61A-444A714BD184}" type="pres">
      <dgm:prSet presAssocID="{E2F5D02F-38FC-4963-B864-91CBBFC29255}" presName="txSpace" presStyleCnt="0"/>
      <dgm:spPr/>
    </dgm:pt>
    <dgm:pt modelId="{FB3B34E1-12A0-4FD9-8A34-1E6EFD8C971F}" type="pres">
      <dgm:prSet presAssocID="{E2F5D02F-38FC-4963-B864-91CBBFC29255}" presName="desTx" presStyleLbl="revTx" presStyleIdx="5" presStyleCnt="6">
        <dgm:presLayoutVars/>
      </dgm:prSet>
      <dgm:spPr/>
    </dgm:pt>
  </dgm:ptLst>
  <dgm:cxnLst>
    <dgm:cxn modelId="{865CBC2B-540E-47FF-A444-06A23F66DC7E}" srcId="{D04251F2-5D5A-4D72-8C53-B0321085AF61}" destId="{042AA0F0-EFC7-4471-97AA-EBF7E47E46A5}" srcOrd="1" destOrd="0" parTransId="{C98C2450-C80E-4735-B6F8-99A1E5D6AB55}" sibTransId="{A6DDAFA7-157B-4A1D-A503-535E7C93A27F}"/>
    <dgm:cxn modelId="{4900992D-11B1-4785-84DF-E504A4A49E35}" srcId="{E2F5D02F-38FC-4963-B864-91CBBFC29255}" destId="{71CFDF76-687E-482F-AFCE-313BD6DF6AF0}" srcOrd="0" destOrd="0" parTransId="{C5AF1B24-483C-402B-B680-38B4527BB2B8}" sibTransId="{4D1746B7-387A-4C3D-8994-87123CE008CA}"/>
    <dgm:cxn modelId="{FAF08031-FB22-4928-9F06-14DBA4A31B3D}" srcId="{042AA0F0-EFC7-4471-97AA-EBF7E47E46A5}" destId="{98A1B054-4E28-4E06-8245-ACD51942706A}" srcOrd="0" destOrd="0" parTransId="{5499437A-9575-4B6C-8D0D-D0E9703269A3}" sibTransId="{512576B2-8628-469C-B153-98B873F575D3}"/>
    <dgm:cxn modelId="{EB83C64B-0C03-4F81-A546-0BBDE5634983}" srcId="{702C0BB8-CF49-4150-97A1-939B3BC4D001}" destId="{20EFE762-446B-40F4-B615-361B615133B3}" srcOrd="0" destOrd="0" parTransId="{84D4403A-79DA-433D-BA1F-9D7A8BF17694}" sibTransId="{EF037001-645D-4117-B46B-B398CE1E27EA}"/>
    <dgm:cxn modelId="{EE72B755-2F06-48EE-81C7-96ACF105EAE5}" type="presOf" srcId="{D04251F2-5D5A-4D72-8C53-B0321085AF61}" destId="{33445902-0990-4A2B-9EA4-E37AB9735868}" srcOrd="0" destOrd="0" presId="urn:microsoft.com/office/officeart/2018/2/layout/IconLabelDescriptionList"/>
    <dgm:cxn modelId="{BFF7ED62-F890-4CC9-B4E9-2CE3CAB5B477}" type="presOf" srcId="{042AA0F0-EFC7-4471-97AA-EBF7E47E46A5}" destId="{EC1AF514-A7C6-43A3-AB46-A535B7FA7806}" srcOrd="0" destOrd="0" presId="urn:microsoft.com/office/officeart/2018/2/layout/IconLabelDescriptionList"/>
    <dgm:cxn modelId="{7FD5D294-37A0-4520-83C1-7B1490118DEB}" type="presOf" srcId="{98A1B054-4E28-4E06-8245-ACD51942706A}" destId="{24C96EBE-C4A3-461B-AA0E-51CC8FC9D6AD}" srcOrd="0" destOrd="0" presId="urn:microsoft.com/office/officeart/2018/2/layout/IconLabelDescriptionList"/>
    <dgm:cxn modelId="{8A8AE49C-246D-41D6-8ABE-451B7689862B}" srcId="{D04251F2-5D5A-4D72-8C53-B0321085AF61}" destId="{E2F5D02F-38FC-4963-B864-91CBBFC29255}" srcOrd="2" destOrd="0" parTransId="{CD63A07C-C48B-428A-9158-3F393AEB43C5}" sibTransId="{D5B5EEA6-4803-45F5-B2CD-F00AAE246FDD}"/>
    <dgm:cxn modelId="{87167C9D-F15F-424D-97C2-B85CB03A878D}" type="presOf" srcId="{20EFE762-446B-40F4-B615-361B615133B3}" destId="{512B6238-141B-4E64-86A1-B99C354942AE}" srcOrd="0" destOrd="0" presId="urn:microsoft.com/office/officeart/2018/2/layout/IconLabelDescriptionList"/>
    <dgm:cxn modelId="{4795EBB1-ED05-4A48-BD4F-E5294C20AFB4}" type="presOf" srcId="{71CFDF76-687E-482F-AFCE-313BD6DF6AF0}" destId="{FB3B34E1-12A0-4FD9-8A34-1E6EFD8C971F}" srcOrd="0" destOrd="0" presId="urn:microsoft.com/office/officeart/2018/2/layout/IconLabelDescriptionList"/>
    <dgm:cxn modelId="{E1E039B3-93F3-4FA8-995A-0A23B0B1BAC8}" type="presOf" srcId="{342C6810-E905-4014-A3AE-681E8A9AFD7C}" destId="{FB3B34E1-12A0-4FD9-8A34-1E6EFD8C971F}" srcOrd="0" destOrd="1" presId="urn:microsoft.com/office/officeart/2018/2/layout/IconLabelDescriptionList"/>
    <dgm:cxn modelId="{42183BC7-C45F-4B2C-804B-409EBF1A6A04}" type="presOf" srcId="{E2F5D02F-38FC-4963-B864-91CBBFC29255}" destId="{B51223A9-086A-4CD8-94B3-F52A26D6835E}" srcOrd="0" destOrd="0" presId="urn:microsoft.com/office/officeart/2018/2/layout/IconLabelDescriptionList"/>
    <dgm:cxn modelId="{5AEBD1D5-DB07-4BD6-A269-B2961EC67DBE}" srcId="{E2F5D02F-38FC-4963-B864-91CBBFC29255}" destId="{342C6810-E905-4014-A3AE-681E8A9AFD7C}" srcOrd="1" destOrd="0" parTransId="{8F55C76D-4881-4367-A975-1EF5E5119D7F}" sibTransId="{968401F5-AC67-49E6-A49B-F79439839881}"/>
    <dgm:cxn modelId="{BA747FD9-1911-4857-AD34-0CA4ECAA377A}" srcId="{D04251F2-5D5A-4D72-8C53-B0321085AF61}" destId="{702C0BB8-CF49-4150-97A1-939B3BC4D001}" srcOrd="0" destOrd="0" parTransId="{5BEFB0E3-E453-4EB7-A008-E1698FF343CD}" sibTransId="{ABA010AE-BE76-4752-B1C6-A4D4A1492836}"/>
    <dgm:cxn modelId="{89F93DF4-CC67-4EA8-BBBD-C1B3D03FA48F}" type="presOf" srcId="{702C0BB8-CF49-4150-97A1-939B3BC4D001}" destId="{FC522A82-4818-42E4-9BA3-9B2DA86FA7DB}" srcOrd="0" destOrd="0" presId="urn:microsoft.com/office/officeart/2018/2/layout/IconLabelDescriptionList"/>
    <dgm:cxn modelId="{BB9262D6-9B8F-4187-B0B9-1AA8935949A9}" type="presParOf" srcId="{33445902-0990-4A2B-9EA4-E37AB9735868}" destId="{819483DB-E39A-46D5-A40A-C12C789F9DC9}" srcOrd="0" destOrd="0" presId="urn:microsoft.com/office/officeart/2018/2/layout/IconLabelDescriptionList"/>
    <dgm:cxn modelId="{EB5B052C-508D-4BF8-BB7F-F4603F36B899}" type="presParOf" srcId="{819483DB-E39A-46D5-A40A-C12C789F9DC9}" destId="{B1ECAF07-7991-4B01-9002-173C88F53265}" srcOrd="0" destOrd="0" presId="urn:microsoft.com/office/officeart/2018/2/layout/IconLabelDescriptionList"/>
    <dgm:cxn modelId="{DE0F03E7-750F-4755-BAF5-00F648BF1315}" type="presParOf" srcId="{819483DB-E39A-46D5-A40A-C12C789F9DC9}" destId="{E7E29046-C1D9-4B09-9A91-45D8E9E6658D}" srcOrd="1" destOrd="0" presId="urn:microsoft.com/office/officeart/2018/2/layout/IconLabelDescriptionList"/>
    <dgm:cxn modelId="{FE4F658D-EAC5-45A8-8B52-A1F79E3B6210}" type="presParOf" srcId="{819483DB-E39A-46D5-A40A-C12C789F9DC9}" destId="{FC522A82-4818-42E4-9BA3-9B2DA86FA7DB}" srcOrd="2" destOrd="0" presId="urn:microsoft.com/office/officeart/2018/2/layout/IconLabelDescriptionList"/>
    <dgm:cxn modelId="{DD96FC94-F44B-4F8A-B8C2-3FEBE246E3B9}" type="presParOf" srcId="{819483DB-E39A-46D5-A40A-C12C789F9DC9}" destId="{0E195987-A37F-452D-B03A-26733FE495B7}" srcOrd="3" destOrd="0" presId="urn:microsoft.com/office/officeart/2018/2/layout/IconLabelDescriptionList"/>
    <dgm:cxn modelId="{76261947-C918-4482-9B3A-4C9AC179C986}" type="presParOf" srcId="{819483DB-E39A-46D5-A40A-C12C789F9DC9}" destId="{512B6238-141B-4E64-86A1-B99C354942AE}" srcOrd="4" destOrd="0" presId="urn:microsoft.com/office/officeart/2018/2/layout/IconLabelDescriptionList"/>
    <dgm:cxn modelId="{6F07DDF0-7801-4F63-A0B4-C23692B34500}" type="presParOf" srcId="{33445902-0990-4A2B-9EA4-E37AB9735868}" destId="{31364609-46B2-44B4-9287-32DFDC4272F1}" srcOrd="1" destOrd="0" presId="urn:microsoft.com/office/officeart/2018/2/layout/IconLabelDescriptionList"/>
    <dgm:cxn modelId="{0CDA0D33-428D-4D13-81F7-DBA67023BE73}" type="presParOf" srcId="{33445902-0990-4A2B-9EA4-E37AB9735868}" destId="{E3E4373C-655D-4049-8A60-F302A10420DD}" srcOrd="2" destOrd="0" presId="urn:microsoft.com/office/officeart/2018/2/layout/IconLabelDescriptionList"/>
    <dgm:cxn modelId="{E8439F4E-001B-4674-A318-39DF5892C2D9}" type="presParOf" srcId="{E3E4373C-655D-4049-8A60-F302A10420DD}" destId="{2193443E-D50D-4BE6-956B-4C8CF0B331FF}" srcOrd="0" destOrd="0" presId="urn:microsoft.com/office/officeart/2018/2/layout/IconLabelDescriptionList"/>
    <dgm:cxn modelId="{1A4CB857-43A6-447D-B8BF-8C19D246565C}" type="presParOf" srcId="{E3E4373C-655D-4049-8A60-F302A10420DD}" destId="{87158D74-4C69-4CDB-9C8D-8C1B6EAF3C93}" srcOrd="1" destOrd="0" presId="urn:microsoft.com/office/officeart/2018/2/layout/IconLabelDescriptionList"/>
    <dgm:cxn modelId="{571AD65D-9056-464B-8150-5E62E4EE20DA}" type="presParOf" srcId="{E3E4373C-655D-4049-8A60-F302A10420DD}" destId="{EC1AF514-A7C6-43A3-AB46-A535B7FA7806}" srcOrd="2" destOrd="0" presId="urn:microsoft.com/office/officeart/2018/2/layout/IconLabelDescriptionList"/>
    <dgm:cxn modelId="{BE9C9C1B-D098-45B1-A67A-F54DA37600B3}" type="presParOf" srcId="{E3E4373C-655D-4049-8A60-F302A10420DD}" destId="{B415B1FE-824D-4388-92DB-9DD8B86E9B08}" srcOrd="3" destOrd="0" presId="urn:microsoft.com/office/officeart/2018/2/layout/IconLabelDescriptionList"/>
    <dgm:cxn modelId="{4DFD5EB0-E56E-4353-9ED1-85B95D507D12}" type="presParOf" srcId="{E3E4373C-655D-4049-8A60-F302A10420DD}" destId="{24C96EBE-C4A3-461B-AA0E-51CC8FC9D6AD}" srcOrd="4" destOrd="0" presId="urn:microsoft.com/office/officeart/2018/2/layout/IconLabelDescriptionList"/>
    <dgm:cxn modelId="{3639E30B-056B-4F96-A4ED-58FC91FC01AB}" type="presParOf" srcId="{33445902-0990-4A2B-9EA4-E37AB9735868}" destId="{8EABDA24-3EEB-4F56-AFEC-8882405ED9A6}" srcOrd="3" destOrd="0" presId="urn:microsoft.com/office/officeart/2018/2/layout/IconLabelDescriptionList"/>
    <dgm:cxn modelId="{40841DC3-621C-4680-86A9-E30F4FD20A17}" type="presParOf" srcId="{33445902-0990-4A2B-9EA4-E37AB9735868}" destId="{A0164B0B-D50E-4E7F-8C4A-1D08B8615657}" srcOrd="4" destOrd="0" presId="urn:microsoft.com/office/officeart/2018/2/layout/IconLabelDescriptionList"/>
    <dgm:cxn modelId="{8DE7DDC0-E968-4A29-B819-FFF5ED3C7092}" type="presParOf" srcId="{A0164B0B-D50E-4E7F-8C4A-1D08B8615657}" destId="{99D91B4A-1B5E-4F16-9F1E-72439DDE19D5}" srcOrd="0" destOrd="0" presId="urn:microsoft.com/office/officeart/2018/2/layout/IconLabelDescriptionList"/>
    <dgm:cxn modelId="{5F7D3E6F-BD28-467A-B0DA-7B4B5DB343D3}" type="presParOf" srcId="{A0164B0B-D50E-4E7F-8C4A-1D08B8615657}" destId="{D1F704F4-622A-461A-A9B3-6134324117BF}" srcOrd="1" destOrd="0" presId="urn:microsoft.com/office/officeart/2018/2/layout/IconLabelDescriptionList"/>
    <dgm:cxn modelId="{0A81E342-31DC-41B7-8002-B118EA834663}" type="presParOf" srcId="{A0164B0B-D50E-4E7F-8C4A-1D08B8615657}" destId="{B51223A9-086A-4CD8-94B3-F52A26D6835E}" srcOrd="2" destOrd="0" presId="urn:microsoft.com/office/officeart/2018/2/layout/IconLabelDescriptionList"/>
    <dgm:cxn modelId="{FF782169-AB63-4C84-8FE6-03FC3031408E}" type="presParOf" srcId="{A0164B0B-D50E-4E7F-8C4A-1D08B8615657}" destId="{9DDF7475-1E43-435D-B61A-444A714BD184}" srcOrd="3" destOrd="0" presId="urn:microsoft.com/office/officeart/2018/2/layout/IconLabelDescriptionList"/>
    <dgm:cxn modelId="{159D9A52-6F84-40DC-AEE7-29324A7D5E94}" type="presParOf" srcId="{A0164B0B-D50E-4E7F-8C4A-1D08B8615657}" destId="{FB3B34E1-12A0-4FD9-8A34-1E6EFD8C971F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B5CEF9-B186-4F03-BD75-0389C9E34426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3CF604DD-855F-45C9-8367-4A4A8FACBE02}">
      <dgm:prSet/>
      <dgm:spPr/>
      <dgm:t>
        <a:bodyPr/>
        <a:lstStyle/>
        <a:p>
          <a:pPr>
            <a:defRPr b="1"/>
          </a:pPr>
          <a:r>
            <a:rPr lang="en-US" b="1" dirty="0" err="1"/>
            <a:t>Behaviours</a:t>
          </a:r>
          <a:endParaRPr lang="en-US" dirty="0"/>
        </a:p>
      </dgm:t>
    </dgm:pt>
    <dgm:pt modelId="{1AFADB88-F1B0-4788-8727-903A7DCC17F4}" type="parTrans" cxnId="{053401C0-CCE1-44AF-9693-51D58A34E8D6}">
      <dgm:prSet/>
      <dgm:spPr/>
      <dgm:t>
        <a:bodyPr/>
        <a:lstStyle/>
        <a:p>
          <a:endParaRPr lang="en-US"/>
        </a:p>
      </dgm:t>
    </dgm:pt>
    <dgm:pt modelId="{8054AFD2-1C1F-43E6-B877-9933E33AFAD7}" type="sibTrans" cxnId="{053401C0-CCE1-44AF-9693-51D58A34E8D6}">
      <dgm:prSet/>
      <dgm:spPr/>
      <dgm:t>
        <a:bodyPr/>
        <a:lstStyle/>
        <a:p>
          <a:endParaRPr lang="en-US"/>
        </a:p>
      </dgm:t>
    </dgm:pt>
    <dgm:pt modelId="{9C8F4D1D-7EB1-4DEC-A819-B9258E6DD465}">
      <dgm:prSet/>
      <dgm:spPr/>
      <dgm:t>
        <a:bodyPr/>
        <a:lstStyle/>
        <a:p>
          <a:r>
            <a:rPr lang="en-US" dirty="0"/>
            <a:t>The way we respond to a situation or stimulus</a:t>
          </a:r>
        </a:p>
      </dgm:t>
    </dgm:pt>
    <dgm:pt modelId="{30379005-B064-4B4C-83B9-BC374A20DCB5}" type="parTrans" cxnId="{2FD659B4-92E8-4F9C-933F-FD7F40067BA6}">
      <dgm:prSet/>
      <dgm:spPr/>
      <dgm:t>
        <a:bodyPr/>
        <a:lstStyle/>
        <a:p>
          <a:endParaRPr lang="en-US"/>
        </a:p>
      </dgm:t>
    </dgm:pt>
    <dgm:pt modelId="{B9EBEED2-7463-4DBF-ABF0-65689713583B}" type="sibTrans" cxnId="{2FD659B4-92E8-4F9C-933F-FD7F40067BA6}">
      <dgm:prSet/>
      <dgm:spPr/>
      <dgm:t>
        <a:bodyPr/>
        <a:lstStyle/>
        <a:p>
          <a:endParaRPr lang="en-US"/>
        </a:p>
      </dgm:t>
    </dgm:pt>
    <dgm:pt modelId="{5A022DEA-7ADF-426E-92E3-85BA465C184C}">
      <dgm:prSet/>
      <dgm:spPr/>
      <dgm:t>
        <a:bodyPr/>
        <a:lstStyle/>
        <a:p>
          <a:r>
            <a:rPr lang="en-US"/>
            <a:t>Influenced by attitudes </a:t>
          </a:r>
        </a:p>
      </dgm:t>
    </dgm:pt>
    <dgm:pt modelId="{43CAFA83-3B95-4923-9697-BB0D47982AAD}" type="parTrans" cxnId="{6CECD712-BC32-457F-98E9-5D378EAA4847}">
      <dgm:prSet/>
      <dgm:spPr/>
      <dgm:t>
        <a:bodyPr/>
        <a:lstStyle/>
        <a:p>
          <a:endParaRPr lang="en-US"/>
        </a:p>
      </dgm:t>
    </dgm:pt>
    <dgm:pt modelId="{D0DCB44C-B0E5-4C02-805F-CBAEF62CF12F}" type="sibTrans" cxnId="{6CECD712-BC32-457F-98E9-5D378EAA4847}">
      <dgm:prSet/>
      <dgm:spPr/>
      <dgm:t>
        <a:bodyPr/>
        <a:lstStyle/>
        <a:p>
          <a:endParaRPr lang="en-US"/>
        </a:p>
      </dgm:t>
    </dgm:pt>
    <dgm:pt modelId="{61F23A64-A195-4227-AD80-339668A3E9BB}">
      <dgm:prSet/>
      <dgm:spPr/>
      <dgm:t>
        <a:bodyPr/>
        <a:lstStyle/>
        <a:p>
          <a:pPr>
            <a:defRPr b="1"/>
          </a:pPr>
          <a:r>
            <a:rPr lang="en-US" b="1" dirty="0"/>
            <a:t>Culture</a:t>
          </a:r>
          <a:endParaRPr lang="en-US" dirty="0"/>
        </a:p>
      </dgm:t>
    </dgm:pt>
    <dgm:pt modelId="{6A69DD15-C243-4039-8715-858ABCD30D34}" type="parTrans" cxnId="{2901F975-1A01-495C-9685-91293D38DD30}">
      <dgm:prSet/>
      <dgm:spPr/>
      <dgm:t>
        <a:bodyPr/>
        <a:lstStyle/>
        <a:p>
          <a:endParaRPr lang="en-US"/>
        </a:p>
      </dgm:t>
    </dgm:pt>
    <dgm:pt modelId="{80F422C6-29FE-4A11-A50C-30A7E15A18EB}" type="sibTrans" cxnId="{2901F975-1A01-495C-9685-91293D38DD30}">
      <dgm:prSet/>
      <dgm:spPr/>
      <dgm:t>
        <a:bodyPr/>
        <a:lstStyle/>
        <a:p>
          <a:endParaRPr lang="en-US"/>
        </a:p>
      </dgm:t>
    </dgm:pt>
    <dgm:pt modelId="{A810D1D7-429C-4CA2-8D05-A11869AA8DB2}">
      <dgm:prSet/>
      <dgm:spPr/>
      <dgm:t>
        <a:bodyPr/>
        <a:lstStyle/>
        <a:p>
          <a:r>
            <a:rPr lang="en-US" dirty="0"/>
            <a:t>The ideas, customs and social </a:t>
          </a:r>
          <a:r>
            <a:rPr lang="en-US" dirty="0" err="1"/>
            <a:t>behaviour</a:t>
          </a:r>
          <a:r>
            <a:rPr lang="en-US" dirty="0"/>
            <a:t> of a particular people or society (way of life)</a:t>
          </a:r>
        </a:p>
      </dgm:t>
    </dgm:pt>
    <dgm:pt modelId="{A7217ECC-AC73-4AA7-85B0-6CD5A62398F1}" type="parTrans" cxnId="{926415C1-312F-48F0-A11C-BE54FF88A1D5}">
      <dgm:prSet/>
      <dgm:spPr/>
      <dgm:t>
        <a:bodyPr/>
        <a:lstStyle/>
        <a:p>
          <a:endParaRPr lang="en-US"/>
        </a:p>
      </dgm:t>
    </dgm:pt>
    <dgm:pt modelId="{81C073C6-958C-4743-A0C6-5EF5B135A367}" type="sibTrans" cxnId="{926415C1-312F-48F0-A11C-BE54FF88A1D5}">
      <dgm:prSet/>
      <dgm:spPr/>
      <dgm:t>
        <a:bodyPr/>
        <a:lstStyle/>
        <a:p>
          <a:endParaRPr lang="en-US"/>
        </a:p>
      </dgm:t>
    </dgm:pt>
    <dgm:pt modelId="{1A062E35-8D29-4024-B300-8B35C047424A}">
      <dgm:prSet/>
      <dgm:spPr/>
      <dgm:t>
        <a:bodyPr/>
        <a:lstStyle/>
        <a:p>
          <a:pPr>
            <a:defRPr b="1"/>
          </a:pPr>
          <a:r>
            <a:rPr lang="en-US" b="1" dirty="0"/>
            <a:t>Health belief </a:t>
          </a:r>
          <a:endParaRPr lang="en-US" dirty="0"/>
        </a:p>
      </dgm:t>
    </dgm:pt>
    <dgm:pt modelId="{5460D42F-1B28-4C2E-A841-48054BCA9CD8}" type="parTrans" cxnId="{A1C28F9B-4216-4797-BC19-62538756014C}">
      <dgm:prSet/>
      <dgm:spPr/>
      <dgm:t>
        <a:bodyPr/>
        <a:lstStyle/>
        <a:p>
          <a:endParaRPr lang="en-US"/>
        </a:p>
      </dgm:t>
    </dgm:pt>
    <dgm:pt modelId="{38B41642-B0AA-4C80-8D2B-1FEC4D13A9FF}" type="sibTrans" cxnId="{A1C28F9B-4216-4797-BC19-62538756014C}">
      <dgm:prSet/>
      <dgm:spPr/>
      <dgm:t>
        <a:bodyPr/>
        <a:lstStyle/>
        <a:p>
          <a:endParaRPr lang="en-US"/>
        </a:p>
      </dgm:t>
    </dgm:pt>
    <dgm:pt modelId="{C018BFB7-FF6B-4057-8FAA-F6976CB2A192}">
      <dgm:prSet/>
      <dgm:spPr/>
      <dgm:t>
        <a:bodyPr/>
        <a:lstStyle/>
        <a:p>
          <a:r>
            <a:rPr lang="en-US" dirty="0"/>
            <a:t>A conceptual model used to explain how to maintain health and to provide an explanation for illness </a:t>
          </a:r>
        </a:p>
      </dgm:t>
    </dgm:pt>
    <dgm:pt modelId="{A849ADB0-6BB6-4FD1-B7C9-26E972D55A44}" type="parTrans" cxnId="{44099926-FB2D-4630-9A0A-6639462239E1}">
      <dgm:prSet/>
      <dgm:spPr/>
      <dgm:t>
        <a:bodyPr/>
        <a:lstStyle/>
        <a:p>
          <a:endParaRPr lang="en-US"/>
        </a:p>
      </dgm:t>
    </dgm:pt>
    <dgm:pt modelId="{ABBA1E8D-0D78-44EA-BB95-BFC5E21899EE}" type="sibTrans" cxnId="{44099926-FB2D-4630-9A0A-6639462239E1}">
      <dgm:prSet/>
      <dgm:spPr/>
      <dgm:t>
        <a:bodyPr/>
        <a:lstStyle/>
        <a:p>
          <a:endParaRPr lang="en-US"/>
        </a:p>
      </dgm:t>
    </dgm:pt>
    <dgm:pt modelId="{C34A97BE-4F92-450F-B658-D8DBBC81DD0C}" type="pres">
      <dgm:prSet presAssocID="{4DB5CEF9-B186-4F03-BD75-0389C9E34426}" presName="root" presStyleCnt="0">
        <dgm:presLayoutVars>
          <dgm:dir/>
          <dgm:resizeHandles val="exact"/>
        </dgm:presLayoutVars>
      </dgm:prSet>
      <dgm:spPr/>
    </dgm:pt>
    <dgm:pt modelId="{C5CF24D7-1CFB-44A6-9CC1-3DEC06675564}" type="pres">
      <dgm:prSet presAssocID="{3CF604DD-855F-45C9-8367-4A4A8FACBE02}" presName="compNode" presStyleCnt="0"/>
      <dgm:spPr/>
    </dgm:pt>
    <dgm:pt modelId="{8ED2CB89-E2B8-4913-9321-DDDB7D5CDF38}" type="pres">
      <dgm:prSet presAssocID="{3CF604DD-855F-45C9-8367-4A4A8FACBE0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ment Urgent"/>
        </a:ext>
      </dgm:extLst>
    </dgm:pt>
    <dgm:pt modelId="{62460A1E-904B-4DAA-91AF-426C712498C0}" type="pres">
      <dgm:prSet presAssocID="{3CF604DD-855F-45C9-8367-4A4A8FACBE02}" presName="iconSpace" presStyleCnt="0"/>
      <dgm:spPr/>
    </dgm:pt>
    <dgm:pt modelId="{DA27B711-07C9-40AD-B9FE-0F494E3616D1}" type="pres">
      <dgm:prSet presAssocID="{3CF604DD-855F-45C9-8367-4A4A8FACBE02}" presName="parTx" presStyleLbl="revTx" presStyleIdx="0" presStyleCnt="6">
        <dgm:presLayoutVars>
          <dgm:chMax val="0"/>
          <dgm:chPref val="0"/>
        </dgm:presLayoutVars>
      </dgm:prSet>
      <dgm:spPr/>
    </dgm:pt>
    <dgm:pt modelId="{53F14955-B7F4-460A-850B-05F2DDB40644}" type="pres">
      <dgm:prSet presAssocID="{3CF604DD-855F-45C9-8367-4A4A8FACBE02}" presName="txSpace" presStyleCnt="0"/>
      <dgm:spPr/>
    </dgm:pt>
    <dgm:pt modelId="{DB601F8F-973E-4B42-96F2-DF7B9DF19058}" type="pres">
      <dgm:prSet presAssocID="{3CF604DD-855F-45C9-8367-4A4A8FACBE02}" presName="desTx" presStyleLbl="revTx" presStyleIdx="1" presStyleCnt="6">
        <dgm:presLayoutVars/>
      </dgm:prSet>
      <dgm:spPr/>
    </dgm:pt>
    <dgm:pt modelId="{386C5FEF-164B-434E-8DB6-EE585B88F075}" type="pres">
      <dgm:prSet presAssocID="{8054AFD2-1C1F-43E6-B877-9933E33AFAD7}" presName="sibTrans" presStyleCnt="0"/>
      <dgm:spPr/>
    </dgm:pt>
    <dgm:pt modelId="{8CB61B0F-17D0-42EC-96DA-BA0FEA034AAA}" type="pres">
      <dgm:prSet presAssocID="{61F23A64-A195-4227-AD80-339668A3E9BB}" presName="compNode" presStyleCnt="0"/>
      <dgm:spPr/>
    </dgm:pt>
    <dgm:pt modelId="{B324FE20-2298-4F07-BE38-9D02FD468595}" type="pres">
      <dgm:prSet presAssocID="{61F23A64-A195-4227-AD80-339668A3E9B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96D122C5-6B87-4B95-9561-008ADC59C138}" type="pres">
      <dgm:prSet presAssocID="{61F23A64-A195-4227-AD80-339668A3E9BB}" presName="iconSpace" presStyleCnt="0"/>
      <dgm:spPr/>
    </dgm:pt>
    <dgm:pt modelId="{BF360971-9F07-48DE-9226-8705B925ACF3}" type="pres">
      <dgm:prSet presAssocID="{61F23A64-A195-4227-AD80-339668A3E9BB}" presName="parTx" presStyleLbl="revTx" presStyleIdx="2" presStyleCnt="6">
        <dgm:presLayoutVars>
          <dgm:chMax val="0"/>
          <dgm:chPref val="0"/>
        </dgm:presLayoutVars>
      </dgm:prSet>
      <dgm:spPr/>
    </dgm:pt>
    <dgm:pt modelId="{473A03CB-780B-48F1-909D-6325CE13FF6D}" type="pres">
      <dgm:prSet presAssocID="{61F23A64-A195-4227-AD80-339668A3E9BB}" presName="txSpace" presStyleCnt="0"/>
      <dgm:spPr/>
    </dgm:pt>
    <dgm:pt modelId="{A4054816-DDDF-4367-BC15-A9F059A5200F}" type="pres">
      <dgm:prSet presAssocID="{61F23A64-A195-4227-AD80-339668A3E9BB}" presName="desTx" presStyleLbl="revTx" presStyleIdx="3" presStyleCnt="6">
        <dgm:presLayoutVars/>
      </dgm:prSet>
      <dgm:spPr/>
    </dgm:pt>
    <dgm:pt modelId="{E3A992D1-2C09-4C32-A16F-6B2D33F5C132}" type="pres">
      <dgm:prSet presAssocID="{80F422C6-29FE-4A11-A50C-30A7E15A18EB}" presName="sibTrans" presStyleCnt="0"/>
      <dgm:spPr/>
    </dgm:pt>
    <dgm:pt modelId="{BA7F7C64-2ADB-4032-ABB7-13A1B6334813}" type="pres">
      <dgm:prSet presAssocID="{1A062E35-8D29-4024-B300-8B35C047424A}" presName="compNode" presStyleCnt="0"/>
      <dgm:spPr/>
    </dgm:pt>
    <dgm:pt modelId="{FE75254D-AB61-4988-8E1C-1536E1917A71}" type="pres">
      <dgm:prSet presAssocID="{1A062E35-8D29-4024-B300-8B35C047424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lth"/>
        </a:ext>
      </dgm:extLst>
    </dgm:pt>
    <dgm:pt modelId="{892775E1-DA5F-4D6E-8627-7CB0F975CFC1}" type="pres">
      <dgm:prSet presAssocID="{1A062E35-8D29-4024-B300-8B35C047424A}" presName="iconSpace" presStyleCnt="0"/>
      <dgm:spPr/>
    </dgm:pt>
    <dgm:pt modelId="{E61BF5B0-762C-430B-8C80-3AE2BEB16376}" type="pres">
      <dgm:prSet presAssocID="{1A062E35-8D29-4024-B300-8B35C047424A}" presName="parTx" presStyleLbl="revTx" presStyleIdx="4" presStyleCnt="6">
        <dgm:presLayoutVars>
          <dgm:chMax val="0"/>
          <dgm:chPref val="0"/>
        </dgm:presLayoutVars>
      </dgm:prSet>
      <dgm:spPr/>
    </dgm:pt>
    <dgm:pt modelId="{F68F0612-5E51-4A04-AA2E-29854A7B8E1C}" type="pres">
      <dgm:prSet presAssocID="{1A062E35-8D29-4024-B300-8B35C047424A}" presName="txSpace" presStyleCnt="0"/>
      <dgm:spPr/>
    </dgm:pt>
    <dgm:pt modelId="{B3C389BC-6FE4-444D-A7FF-125BE0665030}" type="pres">
      <dgm:prSet presAssocID="{1A062E35-8D29-4024-B300-8B35C047424A}" presName="desTx" presStyleLbl="revTx" presStyleIdx="5" presStyleCnt="6">
        <dgm:presLayoutVars/>
      </dgm:prSet>
      <dgm:spPr/>
    </dgm:pt>
  </dgm:ptLst>
  <dgm:cxnLst>
    <dgm:cxn modelId="{6CECD712-BC32-457F-98E9-5D378EAA4847}" srcId="{3CF604DD-855F-45C9-8367-4A4A8FACBE02}" destId="{5A022DEA-7ADF-426E-92E3-85BA465C184C}" srcOrd="1" destOrd="0" parTransId="{43CAFA83-3B95-4923-9697-BB0D47982AAD}" sibTransId="{D0DCB44C-B0E5-4C02-805F-CBAEF62CF12F}"/>
    <dgm:cxn modelId="{3C782A16-3AB4-4311-8ACD-7A3FE9499EC2}" type="presOf" srcId="{5A022DEA-7ADF-426E-92E3-85BA465C184C}" destId="{DB601F8F-973E-4B42-96F2-DF7B9DF19058}" srcOrd="0" destOrd="1" presId="urn:microsoft.com/office/officeart/2018/2/layout/IconLabelDescriptionList"/>
    <dgm:cxn modelId="{40EFAA1B-CE60-4740-AA6A-5F42B7652455}" type="presOf" srcId="{4DB5CEF9-B186-4F03-BD75-0389C9E34426}" destId="{C34A97BE-4F92-450F-B658-D8DBBC81DD0C}" srcOrd="0" destOrd="0" presId="urn:microsoft.com/office/officeart/2018/2/layout/IconLabelDescriptionList"/>
    <dgm:cxn modelId="{44099926-FB2D-4630-9A0A-6639462239E1}" srcId="{1A062E35-8D29-4024-B300-8B35C047424A}" destId="{C018BFB7-FF6B-4057-8FAA-F6976CB2A192}" srcOrd="0" destOrd="0" parTransId="{A849ADB0-6BB6-4FD1-B7C9-26E972D55A44}" sibTransId="{ABBA1E8D-0D78-44EA-BB95-BFC5E21899EE}"/>
    <dgm:cxn modelId="{A9BDBC33-1040-4CBC-9D7D-9927EE7D4A3F}" type="presOf" srcId="{61F23A64-A195-4227-AD80-339668A3E9BB}" destId="{BF360971-9F07-48DE-9226-8705B925ACF3}" srcOrd="0" destOrd="0" presId="urn:microsoft.com/office/officeart/2018/2/layout/IconLabelDescriptionList"/>
    <dgm:cxn modelId="{90A0C83A-D5D9-4AD3-AB0D-76E0133DEF11}" type="presOf" srcId="{C018BFB7-FF6B-4057-8FAA-F6976CB2A192}" destId="{B3C389BC-6FE4-444D-A7FF-125BE0665030}" srcOrd="0" destOrd="0" presId="urn:microsoft.com/office/officeart/2018/2/layout/IconLabelDescriptionList"/>
    <dgm:cxn modelId="{F5BFD650-8E50-49C5-80E3-45AA68C47E63}" type="presOf" srcId="{1A062E35-8D29-4024-B300-8B35C047424A}" destId="{E61BF5B0-762C-430B-8C80-3AE2BEB16376}" srcOrd="0" destOrd="0" presId="urn:microsoft.com/office/officeart/2018/2/layout/IconLabelDescriptionList"/>
    <dgm:cxn modelId="{91FA9C5C-5F12-48DE-9368-DDB98AEE526B}" type="presOf" srcId="{9C8F4D1D-7EB1-4DEC-A819-B9258E6DD465}" destId="{DB601F8F-973E-4B42-96F2-DF7B9DF19058}" srcOrd="0" destOrd="0" presId="urn:microsoft.com/office/officeart/2018/2/layout/IconLabelDescriptionList"/>
    <dgm:cxn modelId="{2901F975-1A01-495C-9685-91293D38DD30}" srcId="{4DB5CEF9-B186-4F03-BD75-0389C9E34426}" destId="{61F23A64-A195-4227-AD80-339668A3E9BB}" srcOrd="1" destOrd="0" parTransId="{6A69DD15-C243-4039-8715-858ABCD30D34}" sibTransId="{80F422C6-29FE-4A11-A50C-30A7E15A18EB}"/>
    <dgm:cxn modelId="{20E2788D-26E5-4B96-8046-F274722762FB}" type="presOf" srcId="{3CF604DD-855F-45C9-8367-4A4A8FACBE02}" destId="{DA27B711-07C9-40AD-B9FE-0F494E3616D1}" srcOrd="0" destOrd="0" presId="urn:microsoft.com/office/officeart/2018/2/layout/IconLabelDescriptionList"/>
    <dgm:cxn modelId="{A1C28F9B-4216-4797-BC19-62538756014C}" srcId="{4DB5CEF9-B186-4F03-BD75-0389C9E34426}" destId="{1A062E35-8D29-4024-B300-8B35C047424A}" srcOrd="2" destOrd="0" parTransId="{5460D42F-1B28-4C2E-A841-48054BCA9CD8}" sibTransId="{38B41642-B0AA-4C80-8D2B-1FEC4D13A9FF}"/>
    <dgm:cxn modelId="{2FD659B4-92E8-4F9C-933F-FD7F40067BA6}" srcId="{3CF604DD-855F-45C9-8367-4A4A8FACBE02}" destId="{9C8F4D1D-7EB1-4DEC-A819-B9258E6DD465}" srcOrd="0" destOrd="0" parTransId="{30379005-B064-4B4C-83B9-BC374A20DCB5}" sibTransId="{B9EBEED2-7463-4DBF-ABF0-65689713583B}"/>
    <dgm:cxn modelId="{053401C0-CCE1-44AF-9693-51D58A34E8D6}" srcId="{4DB5CEF9-B186-4F03-BD75-0389C9E34426}" destId="{3CF604DD-855F-45C9-8367-4A4A8FACBE02}" srcOrd="0" destOrd="0" parTransId="{1AFADB88-F1B0-4788-8727-903A7DCC17F4}" sibTransId="{8054AFD2-1C1F-43E6-B877-9933E33AFAD7}"/>
    <dgm:cxn modelId="{926415C1-312F-48F0-A11C-BE54FF88A1D5}" srcId="{61F23A64-A195-4227-AD80-339668A3E9BB}" destId="{A810D1D7-429C-4CA2-8D05-A11869AA8DB2}" srcOrd="0" destOrd="0" parTransId="{A7217ECC-AC73-4AA7-85B0-6CD5A62398F1}" sibTransId="{81C073C6-958C-4743-A0C6-5EF5B135A367}"/>
    <dgm:cxn modelId="{939C2DFC-0512-4E53-969F-A31D9DA2CC67}" type="presOf" srcId="{A810D1D7-429C-4CA2-8D05-A11869AA8DB2}" destId="{A4054816-DDDF-4367-BC15-A9F059A5200F}" srcOrd="0" destOrd="0" presId="urn:microsoft.com/office/officeart/2018/2/layout/IconLabelDescriptionList"/>
    <dgm:cxn modelId="{F839F00E-E21D-470A-B435-A24FB0FBCA30}" type="presParOf" srcId="{C34A97BE-4F92-450F-B658-D8DBBC81DD0C}" destId="{C5CF24D7-1CFB-44A6-9CC1-3DEC06675564}" srcOrd="0" destOrd="0" presId="urn:microsoft.com/office/officeart/2018/2/layout/IconLabelDescriptionList"/>
    <dgm:cxn modelId="{E2640B81-288D-4ABA-95CF-3C8A59B738EB}" type="presParOf" srcId="{C5CF24D7-1CFB-44A6-9CC1-3DEC06675564}" destId="{8ED2CB89-E2B8-4913-9321-DDDB7D5CDF38}" srcOrd="0" destOrd="0" presId="urn:microsoft.com/office/officeart/2018/2/layout/IconLabelDescriptionList"/>
    <dgm:cxn modelId="{532E5342-FA2F-40A9-A975-FA1ACD67F8D0}" type="presParOf" srcId="{C5CF24D7-1CFB-44A6-9CC1-3DEC06675564}" destId="{62460A1E-904B-4DAA-91AF-426C712498C0}" srcOrd="1" destOrd="0" presId="urn:microsoft.com/office/officeart/2018/2/layout/IconLabelDescriptionList"/>
    <dgm:cxn modelId="{CE661B28-6E36-4A25-A72F-4EE3782B7403}" type="presParOf" srcId="{C5CF24D7-1CFB-44A6-9CC1-3DEC06675564}" destId="{DA27B711-07C9-40AD-B9FE-0F494E3616D1}" srcOrd="2" destOrd="0" presId="urn:microsoft.com/office/officeart/2018/2/layout/IconLabelDescriptionList"/>
    <dgm:cxn modelId="{E9A24EB9-9568-44EB-ADF9-D5D379BF0A65}" type="presParOf" srcId="{C5CF24D7-1CFB-44A6-9CC1-3DEC06675564}" destId="{53F14955-B7F4-460A-850B-05F2DDB40644}" srcOrd="3" destOrd="0" presId="urn:microsoft.com/office/officeart/2018/2/layout/IconLabelDescriptionList"/>
    <dgm:cxn modelId="{52518F86-7B12-4127-86FC-0C2F5D0E4A0A}" type="presParOf" srcId="{C5CF24D7-1CFB-44A6-9CC1-3DEC06675564}" destId="{DB601F8F-973E-4B42-96F2-DF7B9DF19058}" srcOrd="4" destOrd="0" presId="urn:microsoft.com/office/officeart/2018/2/layout/IconLabelDescriptionList"/>
    <dgm:cxn modelId="{5A8CBF20-0592-4711-AD39-8AC5806CDBEC}" type="presParOf" srcId="{C34A97BE-4F92-450F-B658-D8DBBC81DD0C}" destId="{386C5FEF-164B-434E-8DB6-EE585B88F075}" srcOrd="1" destOrd="0" presId="urn:microsoft.com/office/officeart/2018/2/layout/IconLabelDescriptionList"/>
    <dgm:cxn modelId="{0D2BB89B-13CB-4CC7-B719-908C2A70D2F8}" type="presParOf" srcId="{C34A97BE-4F92-450F-B658-D8DBBC81DD0C}" destId="{8CB61B0F-17D0-42EC-96DA-BA0FEA034AAA}" srcOrd="2" destOrd="0" presId="urn:microsoft.com/office/officeart/2018/2/layout/IconLabelDescriptionList"/>
    <dgm:cxn modelId="{0F549A98-D549-465C-B6BD-F427085FBBA7}" type="presParOf" srcId="{8CB61B0F-17D0-42EC-96DA-BA0FEA034AAA}" destId="{B324FE20-2298-4F07-BE38-9D02FD468595}" srcOrd="0" destOrd="0" presId="urn:microsoft.com/office/officeart/2018/2/layout/IconLabelDescriptionList"/>
    <dgm:cxn modelId="{63E2FD18-A590-4223-A690-4EB413028D93}" type="presParOf" srcId="{8CB61B0F-17D0-42EC-96DA-BA0FEA034AAA}" destId="{96D122C5-6B87-4B95-9561-008ADC59C138}" srcOrd="1" destOrd="0" presId="urn:microsoft.com/office/officeart/2018/2/layout/IconLabelDescriptionList"/>
    <dgm:cxn modelId="{2CE76CD3-C3B9-48A5-992E-936F35E5E68B}" type="presParOf" srcId="{8CB61B0F-17D0-42EC-96DA-BA0FEA034AAA}" destId="{BF360971-9F07-48DE-9226-8705B925ACF3}" srcOrd="2" destOrd="0" presId="urn:microsoft.com/office/officeart/2018/2/layout/IconLabelDescriptionList"/>
    <dgm:cxn modelId="{B1343F1A-62A0-4F9B-BD90-4AA3318AB38F}" type="presParOf" srcId="{8CB61B0F-17D0-42EC-96DA-BA0FEA034AAA}" destId="{473A03CB-780B-48F1-909D-6325CE13FF6D}" srcOrd="3" destOrd="0" presId="urn:microsoft.com/office/officeart/2018/2/layout/IconLabelDescriptionList"/>
    <dgm:cxn modelId="{3FCD6AFA-3633-4759-80A7-FFA3C5727F82}" type="presParOf" srcId="{8CB61B0F-17D0-42EC-96DA-BA0FEA034AAA}" destId="{A4054816-DDDF-4367-BC15-A9F059A5200F}" srcOrd="4" destOrd="0" presId="urn:microsoft.com/office/officeart/2018/2/layout/IconLabelDescriptionList"/>
    <dgm:cxn modelId="{973421B3-860C-447F-845D-2E196024B0B5}" type="presParOf" srcId="{C34A97BE-4F92-450F-B658-D8DBBC81DD0C}" destId="{E3A992D1-2C09-4C32-A16F-6B2D33F5C132}" srcOrd="3" destOrd="0" presId="urn:microsoft.com/office/officeart/2018/2/layout/IconLabelDescriptionList"/>
    <dgm:cxn modelId="{50A7BD46-523D-4A79-B949-74E6E3C33F99}" type="presParOf" srcId="{C34A97BE-4F92-450F-B658-D8DBBC81DD0C}" destId="{BA7F7C64-2ADB-4032-ABB7-13A1B6334813}" srcOrd="4" destOrd="0" presId="urn:microsoft.com/office/officeart/2018/2/layout/IconLabelDescriptionList"/>
    <dgm:cxn modelId="{3547574D-AD28-48C1-93F8-89F89C33C519}" type="presParOf" srcId="{BA7F7C64-2ADB-4032-ABB7-13A1B6334813}" destId="{FE75254D-AB61-4988-8E1C-1536E1917A71}" srcOrd="0" destOrd="0" presId="urn:microsoft.com/office/officeart/2018/2/layout/IconLabelDescriptionList"/>
    <dgm:cxn modelId="{A1A07667-1589-46A3-BF21-BEE8E3A735F1}" type="presParOf" srcId="{BA7F7C64-2ADB-4032-ABB7-13A1B6334813}" destId="{892775E1-DA5F-4D6E-8627-7CB0F975CFC1}" srcOrd="1" destOrd="0" presId="urn:microsoft.com/office/officeart/2018/2/layout/IconLabelDescriptionList"/>
    <dgm:cxn modelId="{6C1890AF-1A8D-4479-B745-F0E2130D2C56}" type="presParOf" srcId="{BA7F7C64-2ADB-4032-ABB7-13A1B6334813}" destId="{E61BF5B0-762C-430B-8C80-3AE2BEB16376}" srcOrd="2" destOrd="0" presId="urn:microsoft.com/office/officeart/2018/2/layout/IconLabelDescriptionList"/>
    <dgm:cxn modelId="{F78E55C2-4E38-4A9D-B158-C43717150888}" type="presParOf" srcId="{BA7F7C64-2ADB-4032-ABB7-13A1B6334813}" destId="{F68F0612-5E51-4A04-AA2E-29854A7B8E1C}" srcOrd="3" destOrd="0" presId="urn:microsoft.com/office/officeart/2018/2/layout/IconLabelDescriptionList"/>
    <dgm:cxn modelId="{23AFEA0E-EB47-4502-A5CA-D6709EC399CA}" type="presParOf" srcId="{BA7F7C64-2ADB-4032-ABB7-13A1B6334813}" destId="{B3C389BC-6FE4-444D-A7FF-125BE0665030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79E253-A55F-4385-8FBD-FD2E61234AB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46315B9-691F-48BE-B4E2-2BC8DA8CDF7E}">
      <dgm:prSet/>
      <dgm:spPr/>
      <dgm:t>
        <a:bodyPr/>
        <a:lstStyle/>
        <a:p>
          <a:r>
            <a:rPr lang="en-GB"/>
            <a:t>Group (at least two people) discussion with question to explore </a:t>
          </a:r>
          <a:r>
            <a:rPr lang="en-GB" i="1"/>
            <a:t>(articulating assumptions) </a:t>
          </a:r>
          <a:endParaRPr lang="en-US"/>
        </a:p>
      </dgm:t>
    </dgm:pt>
    <dgm:pt modelId="{7685EC84-AB88-47DD-8715-7722D004F3F3}" type="parTrans" cxnId="{F43B43E0-A195-41C7-8EFD-01B9151DA469}">
      <dgm:prSet/>
      <dgm:spPr/>
      <dgm:t>
        <a:bodyPr/>
        <a:lstStyle/>
        <a:p>
          <a:endParaRPr lang="en-US"/>
        </a:p>
      </dgm:t>
    </dgm:pt>
    <dgm:pt modelId="{21D41190-64CD-4B12-BCDA-C85019BF753E}" type="sibTrans" cxnId="{F43B43E0-A195-41C7-8EFD-01B9151DA469}">
      <dgm:prSet/>
      <dgm:spPr/>
      <dgm:t>
        <a:bodyPr/>
        <a:lstStyle/>
        <a:p>
          <a:endParaRPr lang="en-US"/>
        </a:p>
      </dgm:t>
    </dgm:pt>
    <dgm:pt modelId="{2DA19703-8346-41DA-9EFC-BE040A239457}">
      <dgm:prSet/>
      <dgm:spPr/>
      <dgm:t>
        <a:bodyPr/>
        <a:lstStyle/>
        <a:p>
          <a:r>
            <a:rPr lang="en-GB"/>
            <a:t>Presentation or presenting ideas or thoughts or viewpoints </a:t>
          </a:r>
          <a:r>
            <a:rPr lang="en-GB" i="1"/>
            <a:t>(activating event, being open to alternative viewpoints)</a:t>
          </a:r>
          <a:endParaRPr lang="en-US"/>
        </a:p>
      </dgm:t>
    </dgm:pt>
    <dgm:pt modelId="{9BE8E8A3-2B50-4A81-8FFA-B896B693B29A}" type="parTrans" cxnId="{49F1A65A-B8BD-4531-8A40-EC2369A9F57F}">
      <dgm:prSet/>
      <dgm:spPr/>
      <dgm:t>
        <a:bodyPr/>
        <a:lstStyle/>
        <a:p>
          <a:endParaRPr lang="en-US"/>
        </a:p>
      </dgm:t>
    </dgm:pt>
    <dgm:pt modelId="{B13A364D-BF4A-4DB6-BA12-A0DEBE36C230}" type="sibTrans" cxnId="{49F1A65A-B8BD-4531-8A40-EC2369A9F57F}">
      <dgm:prSet/>
      <dgm:spPr/>
      <dgm:t>
        <a:bodyPr/>
        <a:lstStyle/>
        <a:p>
          <a:endParaRPr lang="en-US"/>
        </a:p>
      </dgm:t>
    </dgm:pt>
    <dgm:pt modelId="{B9B6D755-1746-41B4-AF14-E34A905FAEFB}">
      <dgm:prSet/>
      <dgm:spPr/>
      <dgm:t>
        <a:bodyPr/>
        <a:lstStyle/>
        <a:p>
          <a:r>
            <a:rPr lang="en-GB"/>
            <a:t>Mini breakout sessions of 10 minutes during presentation or presenting ideas or thoughts or viewpoints with questions to explore </a:t>
          </a:r>
          <a:r>
            <a:rPr lang="en-GB" i="1"/>
            <a:t>(articulating assumptions, engage in discourse or debate, being open to alternative viewpoints)</a:t>
          </a:r>
          <a:endParaRPr lang="en-US"/>
        </a:p>
      </dgm:t>
    </dgm:pt>
    <dgm:pt modelId="{D88A14BC-BAEC-4712-8463-362F64A2ECB0}" type="parTrans" cxnId="{ECE61C8B-5FD1-4E17-955E-DE5D88F70B81}">
      <dgm:prSet/>
      <dgm:spPr/>
      <dgm:t>
        <a:bodyPr/>
        <a:lstStyle/>
        <a:p>
          <a:endParaRPr lang="en-US"/>
        </a:p>
      </dgm:t>
    </dgm:pt>
    <dgm:pt modelId="{B21CFCCF-E620-487D-A774-1919389B3489}" type="sibTrans" cxnId="{ECE61C8B-5FD1-4E17-955E-DE5D88F70B81}">
      <dgm:prSet/>
      <dgm:spPr/>
      <dgm:t>
        <a:bodyPr/>
        <a:lstStyle/>
        <a:p>
          <a:endParaRPr lang="en-US"/>
        </a:p>
      </dgm:t>
    </dgm:pt>
    <dgm:pt modelId="{14B62F50-AC95-4D22-B5D9-4936D92F2C3D}" type="pres">
      <dgm:prSet presAssocID="{EF79E253-A55F-4385-8FBD-FD2E61234ABE}" presName="root" presStyleCnt="0">
        <dgm:presLayoutVars>
          <dgm:dir/>
          <dgm:resizeHandles val="exact"/>
        </dgm:presLayoutVars>
      </dgm:prSet>
      <dgm:spPr/>
    </dgm:pt>
    <dgm:pt modelId="{1185CA79-9D08-4960-B7F7-06540E579B09}" type="pres">
      <dgm:prSet presAssocID="{146315B9-691F-48BE-B4E2-2BC8DA8CDF7E}" presName="compNode" presStyleCnt="0"/>
      <dgm:spPr/>
    </dgm:pt>
    <dgm:pt modelId="{11251C25-0F98-4445-8F31-B1CE25EEA1A7}" type="pres">
      <dgm:prSet presAssocID="{146315B9-691F-48BE-B4E2-2BC8DA8CDF7E}" presName="bgRect" presStyleLbl="bgShp" presStyleIdx="0" presStyleCnt="3"/>
      <dgm:spPr/>
    </dgm:pt>
    <dgm:pt modelId="{5A849ADD-19F6-4A9C-B8D5-0BE4E478A322}" type="pres">
      <dgm:prSet presAssocID="{146315B9-691F-48BE-B4E2-2BC8DA8CDF7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7DBE8EA7-AD5E-4AF9-BE6D-F351FB7A74A0}" type="pres">
      <dgm:prSet presAssocID="{146315B9-691F-48BE-B4E2-2BC8DA8CDF7E}" presName="spaceRect" presStyleCnt="0"/>
      <dgm:spPr/>
    </dgm:pt>
    <dgm:pt modelId="{CDA8030F-1A51-419C-9A38-2C341100E84C}" type="pres">
      <dgm:prSet presAssocID="{146315B9-691F-48BE-B4E2-2BC8DA8CDF7E}" presName="parTx" presStyleLbl="revTx" presStyleIdx="0" presStyleCnt="3">
        <dgm:presLayoutVars>
          <dgm:chMax val="0"/>
          <dgm:chPref val="0"/>
        </dgm:presLayoutVars>
      </dgm:prSet>
      <dgm:spPr/>
    </dgm:pt>
    <dgm:pt modelId="{45431EF7-2797-4878-A6B0-5FD176FFAD29}" type="pres">
      <dgm:prSet presAssocID="{21D41190-64CD-4B12-BCDA-C85019BF753E}" presName="sibTrans" presStyleCnt="0"/>
      <dgm:spPr/>
    </dgm:pt>
    <dgm:pt modelId="{3DA0BFE2-F9E0-4559-B410-BEF9B6888886}" type="pres">
      <dgm:prSet presAssocID="{2DA19703-8346-41DA-9EFC-BE040A239457}" presName="compNode" presStyleCnt="0"/>
      <dgm:spPr/>
    </dgm:pt>
    <dgm:pt modelId="{5DEA4C5B-2565-42A9-AAC9-6DA1E4B95A23}" type="pres">
      <dgm:prSet presAssocID="{2DA19703-8346-41DA-9EFC-BE040A239457}" presName="bgRect" presStyleLbl="bgShp" presStyleIdx="1" presStyleCnt="3"/>
      <dgm:spPr/>
    </dgm:pt>
    <dgm:pt modelId="{EDDA36FA-98B5-4FBC-AF6A-AD35A5E95E1C}" type="pres">
      <dgm:prSet presAssocID="{2DA19703-8346-41DA-9EFC-BE040A23945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2C9BD1AF-7D39-4C49-AA1E-B5696AE7960F}" type="pres">
      <dgm:prSet presAssocID="{2DA19703-8346-41DA-9EFC-BE040A239457}" presName="spaceRect" presStyleCnt="0"/>
      <dgm:spPr/>
    </dgm:pt>
    <dgm:pt modelId="{2EDC10AC-3F3F-4714-8AD7-6E31FC4CCD43}" type="pres">
      <dgm:prSet presAssocID="{2DA19703-8346-41DA-9EFC-BE040A239457}" presName="parTx" presStyleLbl="revTx" presStyleIdx="1" presStyleCnt="3">
        <dgm:presLayoutVars>
          <dgm:chMax val="0"/>
          <dgm:chPref val="0"/>
        </dgm:presLayoutVars>
      </dgm:prSet>
      <dgm:spPr/>
    </dgm:pt>
    <dgm:pt modelId="{910AECA7-AF7E-45FF-98D0-673A156A3B34}" type="pres">
      <dgm:prSet presAssocID="{B13A364D-BF4A-4DB6-BA12-A0DEBE36C230}" presName="sibTrans" presStyleCnt="0"/>
      <dgm:spPr/>
    </dgm:pt>
    <dgm:pt modelId="{78520848-763B-4C54-9763-D717B2448FE3}" type="pres">
      <dgm:prSet presAssocID="{B9B6D755-1746-41B4-AF14-E34A905FAEFB}" presName="compNode" presStyleCnt="0"/>
      <dgm:spPr/>
    </dgm:pt>
    <dgm:pt modelId="{2346D059-A2D3-434E-A85F-BA52D6172F27}" type="pres">
      <dgm:prSet presAssocID="{B9B6D755-1746-41B4-AF14-E34A905FAEFB}" presName="bgRect" presStyleLbl="bgShp" presStyleIdx="2" presStyleCnt="3"/>
      <dgm:spPr/>
    </dgm:pt>
    <dgm:pt modelId="{0D988C05-5F59-477F-8E17-0E3BABAD9774}" type="pres">
      <dgm:prSet presAssocID="{B9B6D755-1746-41B4-AF14-E34A905FAEF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062FB430-71FD-40A3-BA7C-B59F81B2B7DF}" type="pres">
      <dgm:prSet presAssocID="{B9B6D755-1746-41B4-AF14-E34A905FAEFB}" presName="spaceRect" presStyleCnt="0"/>
      <dgm:spPr/>
    </dgm:pt>
    <dgm:pt modelId="{DFD7989F-1FF9-4565-A151-069E4B3236EA}" type="pres">
      <dgm:prSet presAssocID="{B9B6D755-1746-41B4-AF14-E34A905FAEFB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50D1207-41E4-411D-B1C2-31BE725E373B}" type="presOf" srcId="{EF79E253-A55F-4385-8FBD-FD2E61234ABE}" destId="{14B62F50-AC95-4D22-B5D9-4936D92F2C3D}" srcOrd="0" destOrd="0" presId="urn:microsoft.com/office/officeart/2018/2/layout/IconVerticalSolidList"/>
    <dgm:cxn modelId="{FAB1453F-58F1-45F6-A226-DBF9B4A523C2}" type="presOf" srcId="{B9B6D755-1746-41B4-AF14-E34A905FAEFB}" destId="{DFD7989F-1FF9-4565-A151-069E4B3236EA}" srcOrd="0" destOrd="0" presId="urn:microsoft.com/office/officeart/2018/2/layout/IconVerticalSolidList"/>
    <dgm:cxn modelId="{49F1A65A-B8BD-4531-8A40-EC2369A9F57F}" srcId="{EF79E253-A55F-4385-8FBD-FD2E61234ABE}" destId="{2DA19703-8346-41DA-9EFC-BE040A239457}" srcOrd="1" destOrd="0" parTransId="{9BE8E8A3-2B50-4A81-8FFA-B896B693B29A}" sibTransId="{B13A364D-BF4A-4DB6-BA12-A0DEBE36C230}"/>
    <dgm:cxn modelId="{ECE61C8B-5FD1-4E17-955E-DE5D88F70B81}" srcId="{EF79E253-A55F-4385-8FBD-FD2E61234ABE}" destId="{B9B6D755-1746-41B4-AF14-E34A905FAEFB}" srcOrd="2" destOrd="0" parTransId="{D88A14BC-BAEC-4712-8463-362F64A2ECB0}" sibTransId="{B21CFCCF-E620-487D-A774-1919389B3489}"/>
    <dgm:cxn modelId="{5DF2319C-E639-477F-A142-FEA9A70B8DEC}" type="presOf" srcId="{2DA19703-8346-41DA-9EFC-BE040A239457}" destId="{2EDC10AC-3F3F-4714-8AD7-6E31FC4CCD43}" srcOrd="0" destOrd="0" presId="urn:microsoft.com/office/officeart/2018/2/layout/IconVerticalSolidList"/>
    <dgm:cxn modelId="{CEB12ECE-CCB1-4F19-A3AC-7BD35F7F937D}" type="presOf" srcId="{146315B9-691F-48BE-B4E2-2BC8DA8CDF7E}" destId="{CDA8030F-1A51-419C-9A38-2C341100E84C}" srcOrd="0" destOrd="0" presId="urn:microsoft.com/office/officeart/2018/2/layout/IconVerticalSolidList"/>
    <dgm:cxn modelId="{F43B43E0-A195-41C7-8EFD-01B9151DA469}" srcId="{EF79E253-A55F-4385-8FBD-FD2E61234ABE}" destId="{146315B9-691F-48BE-B4E2-2BC8DA8CDF7E}" srcOrd="0" destOrd="0" parTransId="{7685EC84-AB88-47DD-8715-7722D004F3F3}" sibTransId="{21D41190-64CD-4B12-BCDA-C85019BF753E}"/>
    <dgm:cxn modelId="{A72506C6-B47E-47CD-A5B3-A34F4C5AF731}" type="presParOf" srcId="{14B62F50-AC95-4D22-B5D9-4936D92F2C3D}" destId="{1185CA79-9D08-4960-B7F7-06540E579B09}" srcOrd="0" destOrd="0" presId="urn:microsoft.com/office/officeart/2018/2/layout/IconVerticalSolidList"/>
    <dgm:cxn modelId="{7D719856-C737-4951-909B-CA34B207393D}" type="presParOf" srcId="{1185CA79-9D08-4960-B7F7-06540E579B09}" destId="{11251C25-0F98-4445-8F31-B1CE25EEA1A7}" srcOrd="0" destOrd="0" presId="urn:microsoft.com/office/officeart/2018/2/layout/IconVerticalSolidList"/>
    <dgm:cxn modelId="{7669DA2D-4E9F-42E6-8F4C-8651FB124C6B}" type="presParOf" srcId="{1185CA79-9D08-4960-B7F7-06540E579B09}" destId="{5A849ADD-19F6-4A9C-B8D5-0BE4E478A322}" srcOrd="1" destOrd="0" presId="urn:microsoft.com/office/officeart/2018/2/layout/IconVerticalSolidList"/>
    <dgm:cxn modelId="{1A01D8B6-B0F7-43F8-A59D-07FA06D6C0D7}" type="presParOf" srcId="{1185CA79-9D08-4960-B7F7-06540E579B09}" destId="{7DBE8EA7-AD5E-4AF9-BE6D-F351FB7A74A0}" srcOrd="2" destOrd="0" presId="urn:microsoft.com/office/officeart/2018/2/layout/IconVerticalSolidList"/>
    <dgm:cxn modelId="{F1A365E0-4972-494B-B8D0-E183EA3C8B86}" type="presParOf" srcId="{1185CA79-9D08-4960-B7F7-06540E579B09}" destId="{CDA8030F-1A51-419C-9A38-2C341100E84C}" srcOrd="3" destOrd="0" presId="urn:microsoft.com/office/officeart/2018/2/layout/IconVerticalSolidList"/>
    <dgm:cxn modelId="{3085E8D4-DC1F-4B19-B1F6-31430C7DA019}" type="presParOf" srcId="{14B62F50-AC95-4D22-B5D9-4936D92F2C3D}" destId="{45431EF7-2797-4878-A6B0-5FD176FFAD29}" srcOrd="1" destOrd="0" presId="urn:microsoft.com/office/officeart/2018/2/layout/IconVerticalSolidList"/>
    <dgm:cxn modelId="{62AC4271-7C84-41F4-8096-B5D192F925CB}" type="presParOf" srcId="{14B62F50-AC95-4D22-B5D9-4936D92F2C3D}" destId="{3DA0BFE2-F9E0-4559-B410-BEF9B6888886}" srcOrd="2" destOrd="0" presId="urn:microsoft.com/office/officeart/2018/2/layout/IconVerticalSolidList"/>
    <dgm:cxn modelId="{A571D9E4-AE08-494B-8B3D-4A10E84B1164}" type="presParOf" srcId="{3DA0BFE2-F9E0-4559-B410-BEF9B6888886}" destId="{5DEA4C5B-2565-42A9-AAC9-6DA1E4B95A23}" srcOrd="0" destOrd="0" presId="urn:microsoft.com/office/officeart/2018/2/layout/IconVerticalSolidList"/>
    <dgm:cxn modelId="{8E24CE17-3020-4583-A3F3-B18FCA0B0274}" type="presParOf" srcId="{3DA0BFE2-F9E0-4559-B410-BEF9B6888886}" destId="{EDDA36FA-98B5-4FBC-AF6A-AD35A5E95E1C}" srcOrd="1" destOrd="0" presId="urn:microsoft.com/office/officeart/2018/2/layout/IconVerticalSolidList"/>
    <dgm:cxn modelId="{9FD2BC47-1F68-4C3A-AAB7-000935351F6B}" type="presParOf" srcId="{3DA0BFE2-F9E0-4559-B410-BEF9B6888886}" destId="{2C9BD1AF-7D39-4C49-AA1E-B5696AE7960F}" srcOrd="2" destOrd="0" presId="urn:microsoft.com/office/officeart/2018/2/layout/IconVerticalSolidList"/>
    <dgm:cxn modelId="{4BDDF6C4-E7BC-4FBE-9A72-D2208C6BDAFC}" type="presParOf" srcId="{3DA0BFE2-F9E0-4559-B410-BEF9B6888886}" destId="{2EDC10AC-3F3F-4714-8AD7-6E31FC4CCD43}" srcOrd="3" destOrd="0" presId="urn:microsoft.com/office/officeart/2018/2/layout/IconVerticalSolidList"/>
    <dgm:cxn modelId="{CDA8F471-4957-40E6-92F0-78547B837A82}" type="presParOf" srcId="{14B62F50-AC95-4D22-B5D9-4936D92F2C3D}" destId="{910AECA7-AF7E-45FF-98D0-673A156A3B34}" srcOrd="3" destOrd="0" presId="urn:microsoft.com/office/officeart/2018/2/layout/IconVerticalSolidList"/>
    <dgm:cxn modelId="{0378DE07-45FF-46A6-828D-DB977069AB58}" type="presParOf" srcId="{14B62F50-AC95-4D22-B5D9-4936D92F2C3D}" destId="{78520848-763B-4C54-9763-D717B2448FE3}" srcOrd="4" destOrd="0" presId="urn:microsoft.com/office/officeart/2018/2/layout/IconVerticalSolidList"/>
    <dgm:cxn modelId="{B93049CA-BE6D-4E61-93EF-F83F4FB4E805}" type="presParOf" srcId="{78520848-763B-4C54-9763-D717B2448FE3}" destId="{2346D059-A2D3-434E-A85F-BA52D6172F27}" srcOrd="0" destOrd="0" presId="urn:microsoft.com/office/officeart/2018/2/layout/IconVerticalSolidList"/>
    <dgm:cxn modelId="{4410189A-22E8-4BFE-8E05-8FD94BEDB3BD}" type="presParOf" srcId="{78520848-763B-4C54-9763-D717B2448FE3}" destId="{0D988C05-5F59-477F-8E17-0E3BABAD9774}" srcOrd="1" destOrd="0" presId="urn:microsoft.com/office/officeart/2018/2/layout/IconVerticalSolidList"/>
    <dgm:cxn modelId="{8A3589F3-EA54-4AD1-992E-C552398246C8}" type="presParOf" srcId="{78520848-763B-4C54-9763-D717B2448FE3}" destId="{062FB430-71FD-40A3-BA7C-B59F81B2B7DF}" srcOrd="2" destOrd="0" presId="urn:microsoft.com/office/officeart/2018/2/layout/IconVerticalSolidList"/>
    <dgm:cxn modelId="{222900F4-BD5C-4F7D-814C-FE910DD7FEE7}" type="presParOf" srcId="{78520848-763B-4C54-9763-D717B2448FE3}" destId="{DFD7989F-1FF9-4565-A151-069E4B3236E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BEB509-99AF-4793-8FE7-E7AA5E46CD6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B64AB4D-411F-403D-87EE-D4B1F4DF1CC4}">
      <dgm:prSet/>
      <dgm:spPr/>
      <dgm:t>
        <a:bodyPr/>
        <a:lstStyle/>
        <a:p>
          <a:r>
            <a:rPr lang="en-US"/>
            <a:t>Task to solve a problem scenario or critically appraise something </a:t>
          </a:r>
          <a:r>
            <a:rPr lang="en-US" i="1"/>
            <a:t>(critical self-reflection, revising assumptions)</a:t>
          </a:r>
          <a:endParaRPr lang="en-US"/>
        </a:p>
      </dgm:t>
    </dgm:pt>
    <dgm:pt modelId="{D37FB917-2F48-43EB-87FD-EF64DF052D6E}" type="parTrans" cxnId="{D9954B72-FBB3-43DD-BC7D-7D3368F3FE56}">
      <dgm:prSet/>
      <dgm:spPr/>
      <dgm:t>
        <a:bodyPr/>
        <a:lstStyle/>
        <a:p>
          <a:endParaRPr lang="en-US"/>
        </a:p>
      </dgm:t>
    </dgm:pt>
    <dgm:pt modelId="{31A58D74-9D12-4BAA-A2B6-00178F7E6DFC}" type="sibTrans" cxnId="{D9954B72-FBB3-43DD-BC7D-7D3368F3FE56}">
      <dgm:prSet/>
      <dgm:spPr/>
      <dgm:t>
        <a:bodyPr/>
        <a:lstStyle/>
        <a:p>
          <a:endParaRPr lang="en-US"/>
        </a:p>
      </dgm:t>
    </dgm:pt>
    <dgm:pt modelId="{710D7193-19BB-4421-883C-0AE33B380DD6}">
      <dgm:prSet/>
      <dgm:spPr/>
      <dgm:t>
        <a:bodyPr/>
        <a:lstStyle/>
        <a:p>
          <a:r>
            <a:rPr lang="en-US"/>
            <a:t>Task to apply new concepts to a personalised problem </a:t>
          </a:r>
          <a:r>
            <a:rPr lang="en-US" i="1"/>
            <a:t>(acting on revisions)</a:t>
          </a:r>
          <a:endParaRPr lang="en-US"/>
        </a:p>
      </dgm:t>
    </dgm:pt>
    <dgm:pt modelId="{CE97E6AC-99F1-4058-B02B-6C02EDC45A10}" type="parTrans" cxnId="{AA9B3845-67C7-454C-B578-03BF98D5C3FB}">
      <dgm:prSet/>
      <dgm:spPr/>
      <dgm:t>
        <a:bodyPr/>
        <a:lstStyle/>
        <a:p>
          <a:endParaRPr lang="en-US"/>
        </a:p>
      </dgm:t>
    </dgm:pt>
    <dgm:pt modelId="{783768A9-C4C2-4E41-BCD0-99F8052A1655}" type="sibTrans" cxnId="{AA9B3845-67C7-454C-B578-03BF98D5C3FB}">
      <dgm:prSet/>
      <dgm:spPr/>
      <dgm:t>
        <a:bodyPr/>
        <a:lstStyle/>
        <a:p>
          <a:endParaRPr lang="en-US"/>
        </a:p>
      </dgm:t>
    </dgm:pt>
    <dgm:pt modelId="{9A865FBB-6262-4EC3-B633-EC810D862C19}" type="pres">
      <dgm:prSet presAssocID="{5DBEB509-99AF-4793-8FE7-E7AA5E46CD60}" presName="root" presStyleCnt="0">
        <dgm:presLayoutVars>
          <dgm:dir/>
          <dgm:resizeHandles val="exact"/>
        </dgm:presLayoutVars>
      </dgm:prSet>
      <dgm:spPr/>
    </dgm:pt>
    <dgm:pt modelId="{399AC9E3-C151-48D3-8DA7-798F7CD03E56}" type="pres">
      <dgm:prSet presAssocID="{BB64AB4D-411F-403D-87EE-D4B1F4DF1CC4}" presName="compNode" presStyleCnt="0"/>
      <dgm:spPr/>
    </dgm:pt>
    <dgm:pt modelId="{36485B52-7C81-4092-BA1E-C17A962D7BE0}" type="pres">
      <dgm:prSet presAssocID="{BB64AB4D-411F-403D-87EE-D4B1F4DF1CC4}" presName="bgRect" presStyleLbl="bgShp" presStyleIdx="0" presStyleCnt="2"/>
      <dgm:spPr/>
    </dgm:pt>
    <dgm:pt modelId="{1EF47D19-DB63-4E98-BD4A-259108EDD6A1}" type="pres">
      <dgm:prSet presAssocID="{BB64AB4D-411F-403D-87EE-D4B1F4DF1CC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FC97B95B-E93D-4215-94E8-3FAB5E618027}" type="pres">
      <dgm:prSet presAssocID="{BB64AB4D-411F-403D-87EE-D4B1F4DF1CC4}" presName="spaceRect" presStyleCnt="0"/>
      <dgm:spPr/>
    </dgm:pt>
    <dgm:pt modelId="{EFDBE686-B1C0-459F-9F30-14A7C2C75673}" type="pres">
      <dgm:prSet presAssocID="{BB64AB4D-411F-403D-87EE-D4B1F4DF1CC4}" presName="parTx" presStyleLbl="revTx" presStyleIdx="0" presStyleCnt="2">
        <dgm:presLayoutVars>
          <dgm:chMax val="0"/>
          <dgm:chPref val="0"/>
        </dgm:presLayoutVars>
      </dgm:prSet>
      <dgm:spPr/>
    </dgm:pt>
    <dgm:pt modelId="{7E832FBC-AABB-4348-B44A-567E540B7D25}" type="pres">
      <dgm:prSet presAssocID="{31A58D74-9D12-4BAA-A2B6-00178F7E6DFC}" presName="sibTrans" presStyleCnt="0"/>
      <dgm:spPr/>
    </dgm:pt>
    <dgm:pt modelId="{9C0ADE87-D318-493A-9DB7-100B55E70EA8}" type="pres">
      <dgm:prSet presAssocID="{710D7193-19BB-4421-883C-0AE33B380DD6}" presName="compNode" presStyleCnt="0"/>
      <dgm:spPr/>
    </dgm:pt>
    <dgm:pt modelId="{A40174D1-6BA8-44BB-8956-27B4DF05D4B6}" type="pres">
      <dgm:prSet presAssocID="{710D7193-19BB-4421-883C-0AE33B380DD6}" presName="bgRect" presStyleLbl="bgShp" presStyleIdx="1" presStyleCnt="2"/>
      <dgm:spPr/>
    </dgm:pt>
    <dgm:pt modelId="{2FFE0117-8BDF-44D6-B50F-ACDC93A7754D}" type="pres">
      <dgm:prSet presAssocID="{710D7193-19BB-4421-883C-0AE33B380DD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ze"/>
        </a:ext>
      </dgm:extLst>
    </dgm:pt>
    <dgm:pt modelId="{74C71F4E-03DD-46AD-9364-12B31187329D}" type="pres">
      <dgm:prSet presAssocID="{710D7193-19BB-4421-883C-0AE33B380DD6}" presName="spaceRect" presStyleCnt="0"/>
      <dgm:spPr/>
    </dgm:pt>
    <dgm:pt modelId="{68A3A9E7-CD4A-4A15-B4AD-78041F24E087}" type="pres">
      <dgm:prSet presAssocID="{710D7193-19BB-4421-883C-0AE33B380DD6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865A442A-60CC-4A4D-8143-B2ABB52902AC}" type="presOf" srcId="{710D7193-19BB-4421-883C-0AE33B380DD6}" destId="{68A3A9E7-CD4A-4A15-B4AD-78041F24E087}" srcOrd="0" destOrd="0" presId="urn:microsoft.com/office/officeart/2018/2/layout/IconVerticalSolidList"/>
    <dgm:cxn modelId="{AA9B3845-67C7-454C-B578-03BF98D5C3FB}" srcId="{5DBEB509-99AF-4793-8FE7-E7AA5E46CD60}" destId="{710D7193-19BB-4421-883C-0AE33B380DD6}" srcOrd="1" destOrd="0" parTransId="{CE97E6AC-99F1-4058-B02B-6C02EDC45A10}" sibTransId="{783768A9-C4C2-4E41-BCD0-99F8052A1655}"/>
    <dgm:cxn modelId="{D9954B72-FBB3-43DD-BC7D-7D3368F3FE56}" srcId="{5DBEB509-99AF-4793-8FE7-E7AA5E46CD60}" destId="{BB64AB4D-411F-403D-87EE-D4B1F4DF1CC4}" srcOrd="0" destOrd="0" parTransId="{D37FB917-2F48-43EB-87FD-EF64DF052D6E}" sibTransId="{31A58D74-9D12-4BAA-A2B6-00178F7E6DFC}"/>
    <dgm:cxn modelId="{21CAB080-D309-49CF-ABBB-B4BCA133FAD0}" type="presOf" srcId="{5DBEB509-99AF-4793-8FE7-E7AA5E46CD60}" destId="{9A865FBB-6262-4EC3-B633-EC810D862C19}" srcOrd="0" destOrd="0" presId="urn:microsoft.com/office/officeart/2018/2/layout/IconVerticalSolidList"/>
    <dgm:cxn modelId="{DD05328B-B503-4585-88E1-BF18A73F1E4C}" type="presOf" srcId="{BB64AB4D-411F-403D-87EE-D4B1F4DF1CC4}" destId="{EFDBE686-B1C0-459F-9F30-14A7C2C75673}" srcOrd="0" destOrd="0" presId="urn:microsoft.com/office/officeart/2018/2/layout/IconVerticalSolidList"/>
    <dgm:cxn modelId="{7F98781F-2527-40CC-9251-BDE711C12DE9}" type="presParOf" srcId="{9A865FBB-6262-4EC3-B633-EC810D862C19}" destId="{399AC9E3-C151-48D3-8DA7-798F7CD03E56}" srcOrd="0" destOrd="0" presId="urn:microsoft.com/office/officeart/2018/2/layout/IconVerticalSolidList"/>
    <dgm:cxn modelId="{C1E2E2DB-8229-4A56-ABEA-824E6DEC4729}" type="presParOf" srcId="{399AC9E3-C151-48D3-8DA7-798F7CD03E56}" destId="{36485B52-7C81-4092-BA1E-C17A962D7BE0}" srcOrd="0" destOrd="0" presId="urn:microsoft.com/office/officeart/2018/2/layout/IconVerticalSolidList"/>
    <dgm:cxn modelId="{38661A7C-0957-4B83-A2E0-C2CB8CAF26BA}" type="presParOf" srcId="{399AC9E3-C151-48D3-8DA7-798F7CD03E56}" destId="{1EF47D19-DB63-4E98-BD4A-259108EDD6A1}" srcOrd="1" destOrd="0" presId="urn:microsoft.com/office/officeart/2018/2/layout/IconVerticalSolidList"/>
    <dgm:cxn modelId="{AF1CBCE8-1288-4612-85A2-812EF9D4C963}" type="presParOf" srcId="{399AC9E3-C151-48D3-8DA7-798F7CD03E56}" destId="{FC97B95B-E93D-4215-94E8-3FAB5E618027}" srcOrd="2" destOrd="0" presId="urn:microsoft.com/office/officeart/2018/2/layout/IconVerticalSolidList"/>
    <dgm:cxn modelId="{1E350A41-3BA4-4292-8CF8-09076BCD2EF8}" type="presParOf" srcId="{399AC9E3-C151-48D3-8DA7-798F7CD03E56}" destId="{EFDBE686-B1C0-459F-9F30-14A7C2C75673}" srcOrd="3" destOrd="0" presId="urn:microsoft.com/office/officeart/2018/2/layout/IconVerticalSolidList"/>
    <dgm:cxn modelId="{26F5C606-8626-4B80-9CDB-C688E6D8A838}" type="presParOf" srcId="{9A865FBB-6262-4EC3-B633-EC810D862C19}" destId="{7E832FBC-AABB-4348-B44A-567E540B7D25}" srcOrd="1" destOrd="0" presId="urn:microsoft.com/office/officeart/2018/2/layout/IconVerticalSolidList"/>
    <dgm:cxn modelId="{7F78FDB7-9BF2-4FE7-BC14-14A35B776E7F}" type="presParOf" srcId="{9A865FBB-6262-4EC3-B633-EC810D862C19}" destId="{9C0ADE87-D318-493A-9DB7-100B55E70EA8}" srcOrd="2" destOrd="0" presId="urn:microsoft.com/office/officeart/2018/2/layout/IconVerticalSolidList"/>
    <dgm:cxn modelId="{5B66737B-4402-4A79-80EB-31756143494A}" type="presParOf" srcId="{9C0ADE87-D318-493A-9DB7-100B55E70EA8}" destId="{A40174D1-6BA8-44BB-8956-27B4DF05D4B6}" srcOrd="0" destOrd="0" presId="urn:microsoft.com/office/officeart/2018/2/layout/IconVerticalSolidList"/>
    <dgm:cxn modelId="{63BDF08A-7A68-4F7E-9333-9F25606274DA}" type="presParOf" srcId="{9C0ADE87-D318-493A-9DB7-100B55E70EA8}" destId="{2FFE0117-8BDF-44D6-B50F-ACDC93A7754D}" srcOrd="1" destOrd="0" presId="urn:microsoft.com/office/officeart/2018/2/layout/IconVerticalSolidList"/>
    <dgm:cxn modelId="{9A274ABA-45BA-40D1-B33F-8CEFDEAA54CC}" type="presParOf" srcId="{9C0ADE87-D318-493A-9DB7-100B55E70EA8}" destId="{74C71F4E-03DD-46AD-9364-12B31187329D}" srcOrd="2" destOrd="0" presId="urn:microsoft.com/office/officeart/2018/2/layout/IconVerticalSolidList"/>
    <dgm:cxn modelId="{817E1F33-F41A-42F6-9317-F0C53C9EC34D}" type="presParOf" srcId="{9C0ADE87-D318-493A-9DB7-100B55E70EA8}" destId="{68A3A9E7-CD4A-4A15-B4AD-78041F24E08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ECAF07-7991-4B01-9002-173C88F53265}">
      <dsp:nvSpPr>
        <dsp:cNvPr id="0" name=""/>
        <dsp:cNvSpPr/>
      </dsp:nvSpPr>
      <dsp:spPr>
        <a:xfrm>
          <a:off x="393" y="778959"/>
          <a:ext cx="1098562" cy="109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522A82-4818-42E4-9BA3-9B2DA86FA7DB}">
      <dsp:nvSpPr>
        <dsp:cNvPr id="0" name=""/>
        <dsp:cNvSpPr/>
      </dsp:nvSpPr>
      <dsp:spPr>
        <a:xfrm>
          <a:off x="393" y="1997691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3200" b="1" kern="1200"/>
            <a:t>Values</a:t>
          </a:r>
          <a:endParaRPr lang="en-US" sz="3200" kern="1200"/>
        </a:p>
      </dsp:txBody>
      <dsp:txXfrm>
        <a:off x="393" y="1997691"/>
        <a:ext cx="3138750" cy="470812"/>
      </dsp:txXfrm>
    </dsp:sp>
    <dsp:sp modelId="{512B6238-141B-4E64-86A1-B99C354942AE}">
      <dsp:nvSpPr>
        <dsp:cNvPr id="0" name=""/>
        <dsp:cNvSpPr/>
      </dsp:nvSpPr>
      <dsp:spPr>
        <a:xfrm>
          <a:off x="393" y="2524396"/>
          <a:ext cx="3138750" cy="1049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How we determine what is important to us and act as a point of reference for judgement </a:t>
          </a:r>
          <a:endParaRPr lang="en-US" sz="1700" kern="1200"/>
        </a:p>
      </dsp:txBody>
      <dsp:txXfrm>
        <a:off x="393" y="2524396"/>
        <a:ext cx="3138750" cy="1049188"/>
      </dsp:txXfrm>
    </dsp:sp>
    <dsp:sp modelId="{2193443E-D50D-4BE6-956B-4C8CF0B331FF}">
      <dsp:nvSpPr>
        <dsp:cNvPr id="0" name=""/>
        <dsp:cNvSpPr/>
      </dsp:nvSpPr>
      <dsp:spPr>
        <a:xfrm>
          <a:off x="3688425" y="778959"/>
          <a:ext cx="1098562" cy="109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1AF514-A7C6-43A3-AB46-A535B7FA7806}">
      <dsp:nvSpPr>
        <dsp:cNvPr id="0" name=""/>
        <dsp:cNvSpPr/>
      </dsp:nvSpPr>
      <dsp:spPr>
        <a:xfrm>
          <a:off x="3688425" y="1997691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3200" b="1" kern="1200"/>
            <a:t>Beliefs </a:t>
          </a:r>
          <a:endParaRPr lang="en-US" sz="3200" kern="1200"/>
        </a:p>
      </dsp:txBody>
      <dsp:txXfrm>
        <a:off x="3688425" y="1997691"/>
        <a:ext cx="3138750" cy="470812"/>
      </dsp:txXfrm>
    </dsp:sp>
    <dsp:sp modelId="{24C96EBE-C4A3-461B-AA0E-51CC8FC9D6AD}">
      <dsp:nvSpPr>
        <dsp:cNvPr id="0" name=""/>
        <dsp:cNvSpPr/>
      </dsp:nvSpPr>
      <dsp:spPr>
        <a:xfrm>
          <a:off x="3688425" y="2524396"/>
          <a:ext cx="3138750" cy="1049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Things that we hold to be true and are a point of reference for trust and confidence</a:t>
          </a:r>
          <a:endParaRPr lang="en-US" sz="1700" kern="1200"/>
        </a:p>
      </dsp:txBody>
      <dsp:txXfrm>
        <a:off x="3688425" y="2524396"/>
        <a:ext cx="3138750" cy="1049188"/>
      </dsp:txXfrm>
    </dsp:sp>
    <dsp:sp modelId="{99D91B4A-1B5E-4F16-9F1E-72439DDE19D5}">
      <dsp:nvSpPr>
        <dsp:cNvPr id="0" name=""/>
        <dsp:cNvSpPr/>
      </dsp:nvSpPr>
      <dsp:spPr>
        <a:xfrm>
          <a:off x="7376456" y="778959"/>
          <a:ext cx="1098562" cy="1098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1223A9-086A-4CD8-94B3-F52A26D6835E}">
      <dsp:nvSpPr>
        <dsp:cNvPr id="0" name=""/>
        <dsp:cNvSpPr/>
      </dsp:nvSpPr>
      <dsp:spPr>
        <a:xfrm>
          <a:off x="7376456" y="1997691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3200" b="1" kern="1200"/>
            <a:t>Attitudes</a:t>
          </a:r>
          <a:endParaRPr lang="en-US" sz="3200" kern="1200"/>
        </a:p>
      </dsp:txBody>
      <dsp:txXfrm>
        <a:off x="7376456" y="1997691"/>
        <a:ext cx="3138750" cy="470812"/>
      </dsp:txXfrm>
    </dsp:sp>
    <dsp:sp modelId="{FB3B34E1-12A0-4FD9-8A34-1E6EFD8C971F}">
      <dsp:nvSpPr>
        <dsp:cNvPr id="0" name=""/>
        <dsp:cNvSpPr/>
      </dsp:nvSpPr>
      <dsp:spPr>
        <a:xfrm>
          <a:off x="7376456" y="2524396"/>
          <a:ext cx="3138750" cy="10491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Our state of mind with respect to a situation, person or thing. </a:t>
          </a:r>
          <a:endParaRPr lang="en-US" sz="1700" kern="1200"/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Informed by our values and beliefs.</a:t>
          </a:r>
          <a:endParaRPr lang="en-US" sz="1700" kern="1200"/>
        </a:p>
      </dsp:txBody>
      <dsp:txXfrm>
        <a:off x="7376456" y="2524396"/>
        <a:ext cx="3138750" cy="10491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D2CB89-E2B8-4913-9321-DDDB7D5CDF38}">
      <dsp:nvSpPr>
        <dsp:cNvPr id="0" name=""/>
        <dsp:cNvSpPr/>
      </dsp:nvSpPr>
      <dsp:spPr>
        <a:xfrm>
          <a:off x="393" y="825639"/>
          <a:ext cx="1098562" cy="10985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7B711-07C9-40AD-B9FE-0F494E3616D1}">
      <dsp:nvSpPr>
        <dsp:cNvPr id="0" name=""/>
        <dsp:cNvSpPr/>
      </dsp:nvSpPr>
      <dsp:spPr>
        <a:xfrm>
          <a:off x="393" y="2040356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200" b="1" kern="1200" dirty="0" err="1"/>
            <a:t>Behaviours</a:t>
          </a:r>
          <a:endParaRPr lang="en-US" sz="3200" kern="1200" dirty="0"/>
        </a:p>
      </dsp:txBody>
      <dsp:txXfrm>
        <a:off x="393" y="2040356"/>
        <a:ext cx="3138750" cy="470812"/>
      </dsp:txXfrm>
    </dsp:sp>
    <dsp:sp modelId="{DB601F8F-973E-4B42-96F2-DF7B9DF19058}">
      <dsp:nvSpPr>
        <dsp:cNvPr id="0" name=""/>
        <dsp:cNvSpPr/>
      </dsp:nvSpPr>
      <dsp:spPr>
        <a:xfrm>
          <a:off x="393" y="2565193"/>
          <a:ext cx="3138750" cy="961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way we respond to a situation or stimulus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Influenced by attitudes </a:t>
          </a:r>
        </a:p>
      </dsp:txBody>
      <dsp:txXfrm>
        <a:off x="393" y="2565193"/>
        <a:ext cx="3138750" cy="961710"/>
      </dsp:txXfrm>
    </dsp:sp>
    <dsp:sp modelId="{B324FE20-2298-4F07-BE38-9D02FD468595}">
      <dsp:nvSpPr>
        <dsp:cNvPr id="0" name=""/>
        <dsp:cNvSpPr/>
      </dsp:nvSpPr>
      <dsp:spPr>
        <a:xfrm>
          <a:off x="3688425" y="825639"/>
          <a:ext cx="1098562" cy="10985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360971-9F07-48DE-9226-8705B925ACF3}">
      <dsp:nvSpPr>
        <dsp:cNvPr id="0" name=""/>
        <dsp:cNvSpPr/>
      </dsp:nvSpPr>
      <dsp:spPr>
        <a:xfrm>
          <a:off x="3688425" y="2040356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200" b="1" kern="1200" dirty="0"/>
            <a:t>Culture</a:t>
          </a:r>
          <a:endParaRPr lang="en-US" sz="3200" kern="1200" dirty="0"/>
        </a:p>
      </dsp:txBody>
      <dsp:txXfrm>
        <a:off x="3688425" y="2040356"/>
        <a:ext cx="3138750" cy="470812"/>
      </dsp:txXfrm>
    </dsp:sp>
    <dsp:sp modelId="{A4054816-DDDF-4367-BC15-A9F059A5200F}">
      <dsp:nvSpPr>
        <dsp:cNvPr id="0" name=""/>
        <dsp:cNvSpPr/>
      </dsp:nvSpPr>
      <dsp:spPr>
        <a:xfrm>
          <a:off x="3688425" y="2565193"/>
          <a:ext cx="3138750" cy="961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ideas, customs and social </a:t>
          </a:r>
          <a:r>
            <a:rPr lang="en-US" sz="1700" kern="1200" dirty="0" err="1"/>
            <a:t>behaviour</a:t>
          </a:r>
          <a:r>
            <a:rPr lang="en-US" sz="1700" kern="1200" dirty="0"/>
            <a:t> of a particular people or society (way of life)</a:t>
          </a:r>
        </a:p>
      </dsp:txBody>
      <dsp:txXfrm>
        <a:off x="3688425" y="2565193"/>
        <a:ext cx="3138750" cy="961710"/>
      </dsp:txXfrm>
    </dsp:sp>
    <dsp:sp modelId="{FE75254D-AB61-4988-8E1C-1536E1917A71}">
      <dsp:nvSpPr>
        <dsp:cNvPr id="0" name=""/>
        <dsp:cNvSpPr/>
      </dsp:nvSpPr>
      <dsp:spPr>
        <a:xfrm>
          <a:off x="7376456" y="825639"/>
          <a:ext cx="1098562" cy="10985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1BF5B0-762C-430B-8C80-3AE2BEB16376}">
      <dsp:nvSpPr>
        <dsp:cNvPr id="0" name=""/>
        <dsp:cNvSpPr/>
      </dsp:nvSpPr>
      <dsp:spPr>
        <a:xfrm>
          <a:off x="7376456" y="2040356"/>
          <a:ext cx="3138750" cy="4708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200" b="1" kern="1200" dirty="0"/>
            <a:t>Health belief </a:t>
          </a:r>
          <a:endParaRPr lang="en-US" sz="3200" kern="1200" dirty="0"/>
        </a:p>
      </dsp:txBody>
      <dsp:txXfrm>
        <a:off x="7376456" y="2040356"/>
        <a:ext cx="3138750" cy="470812"/>
      </dsp:txXfrm>
    </dsp:sp>
    <dsp:sp modelId="{B3C389BC-6FE4-444D-A7FF-125BE0665030}">
      <dsp:nvSpPr>
        <dsp:cNvPr id="0" name=""/>
        <dsp:cNvSpPr/>
      </dsp:nvSpPr>
      <dsp:spPr>
        <a:xfrm>
          <a:off x="7376456" y="2565193"/>
          <a:ext cx="3138750" cy="961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 conceptual model used to explain how to maintain health and to provide an explanation for illness </a:t>
          </a:r>
        </a:p>
      </dsp:txBody>
      <dsp:txXfrm>
        <a:off x="7376456" y="2565193"/>
        <a:ext cx="3138750" cy="9617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251C25-0F98-4445-8F31-B1CE25EEA1A7}">
      <dsp:nvSpPr>
        <dsp:cNvPr id="0" name=""/>
        <dsp:cNvSpPr/>
      </dsp:nvSpPr>
      <dsp:spPr>
        <a:xfrm>
          <a:off x="0" y="531"/>
          <a:ext cx="10515600" cy="1244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849ADD-19F6-4A9C-B8D5-0BE4E478A322}">
      <dsp:nvSpPr>
        <dsp:cNvPr id="0" name=""/>
        <dsp:cNvSpPr/>
      </dsp:nvSpPr>
      <dsp:spPr>
        <a:xfrm>
          <a:off x="376522" y="280590"/>
          <a:ext cx="684586" cy="6845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8030F-1A51-419C-9A38-2C341100E84C}">
      <dsp:nvSpPr>
        <dsp:cNvPr id="0" name=""/>
        <dsp:cNvSpPr/>
      </dsp:nvSpPr>
      <dsp:spPr>
        <a:xfrm>
          <a:off x="1437631" y="531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Group (at least two people) discussion with question to explore </a:t>
          </a:r>
          <a:r>
            <a:rPr lang="en-GB" sz="1900" i="1" kern="1200"/>
            <a:t>(articulating assumptions) </a:t>
          </a:r>
          <a:endParaRPr lang="en-US" sz="1900" kern="1200"/>
        </a:p>
      </dsp:txBody>
      <dsp:txXfrm>
        <a:off x="1437631" y="531"/>
        <a:ext cx="9077968" cy="1244702"/>
      </dsp:txXfrm>
    </dsp:sp>
    <dsp:sp modelId="{5DEA4C5B-2565-42A9-AAC9-6DA1E4B95A23}">
      <dsp:nvSpPr>
        <dsp:cNvPr id="0" name=""/>
        <dsp:cNvSpPr/>
      </dsp:nvSpPr>
      <dsp:spPr>
        <a:xfrm>
          <a:off x="0" y="1556410"/>
          <a:ext cx="10515600" cy="124470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DA36FA-98B5-4FBC-AF6A-AD35A5E95E1C}">
      <dsp:nvSpPr>
        <dsp:cNvPr id="0" name=""/>
        <dsp:cNvSpPr/>
      </dsp:nvSpPr>
      <dsp:spPr>
        <a:xfrm>
          <a:off x="376522" y="1836468"/>
          <a:ext cx="684586" cy="68458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DC10AC-3F3F-4714-8AD7-6E31FC4CCD43}">
      <dsp:nvSpPr>
        <dsp:cNvPr id="0" name=""/>
        <dsp:cNvSpPr/>
      </dsp:nvSpPr>
      <dsp:spPr>
        <a:xfrm>
          <a:off x="1437631" y="1556410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Presentation or presenting ideas or thoughts or viewpoints </a:t>
          </a:r>
          <a:r>
            <a:rPr lang="en-GB" sz="1900" i="1" kern="1200"/>
            <a:t>(activating event, being open to alternative viewpoints)</a:t>
          </a:r>
          <a:endParaRPr lang="en-US" sz="1900" kern="1200"/>
        </a:p>
      </dsp:txBody>
      <dsp:txXfrm>
        <a:off x="1437631" y="1556410"/>
        <a:ext cx="9077968" cy="1244702"/>
      </dsp:txXfrm>
    </dsp:sp>
    <dsp:sp modelId="{2346D059-A2D3-434E-A85F-BA52D6172F27}">
      <dsp:nvSpPr>
        <dsp:cNvPr id="0" name=""/>
        <dsp:cNvSpPr/>
      </dsp:nvSpPr>
      <dsp:spPr>
        <a:xfrm>
          <a:off x="0" y="3112289"/>
          <a:ext cx="10515600" cy="124470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988C05-5F59-477F-8E17-0E3BABAD9774}">
      <dsp:nvSpPr>
        <dsp:cNvPr id="0" name=""/>
        <dsp:cNvSpPr/>
      </dsp:nvSpPr>
      <dsp:spPr>
        <a:xfrm>
          <a:off x="376522" y="3392347"/>
          <a:ext cx="684586" cy="68458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D7989F-1FF9-4565-A151-069E4B3236EA}">
      <dsp:nvSpPr>
        <dsp:cNvPr id="0" name=""/>
        <dsp:cNvSpPr/>
      </dsp:nvSpPr>
      <dsp:spPr>
        <a:xfrm>
          <a:off x="1437631" y="3112289"/>
          <a:ext cx="9077968" cy="12447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731" tIns="131731" rIns="131731" bIns="131731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Mini breakout sessions of 10 minutes during presentation or presenting ideas or thoughts or viewpoints with questions to explore </a:t>
          </a:r>
          <a:r>
            <a:rPr lang="en-GB" sz="1900" i="1" kern="1200"/>
            <a:t>(articulating assumptions, engage in discourse or debate, being open to alternative viewpoints)</a:t>
          </a:r>
          <a:endParaRPr lang="en-US" sz="1900" kern="1200"/>
        </a:p>
      </dsp:txBody>
      <dsp:txXfrm>
        <a:off x="1437631" y="3112289"/>
        <a:ext cx="9077968" cy="12447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485B52-7C81-4092-BA1E-C17A962D7BE0}">
      <dsp:nvSpPr>
        <dsp:cNvPr id="0" name=""/>
        <dsp:cNvSpPr/>
      </dsp:nvSpPr>
      <dsp:spPr>
        <a:xfrm>
          <a:off x="0" y="708097"/>
          <a:ext cx="10515600" cy="13072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F47D19-DB63-4E98-BD4A-259108EDD6A1}">
      <dsp:nvSpPr>
        <dsp:cNvPr id="0" name=""/>
        <dsp:cNvSpPr/>
      </dsp:nvSpPr>
      <dsp:spPr>
        <a:xfrm>
          <a:off x="395445" y="1002230"/>
          <a:ext cx="718991" cy="71899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DBE686-B1C0-459F-9F30-14A7C2C75673}">
      <dsp:nvSpPr>
        <dsp:cNvPr id="0" name=""/>
        <dsp:cNvSpPr/>
      </dsp:nvSpPr>
      <dsp:spPr>
        <a:xfrm>
          <a:off x="1509882" y="708097"/>
          <a:ext cx="9005717" cy="13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1" tIns="138351" rIns="138351" bIns="13835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Task to solve a problem scenario or critically appraise something </a:t>
          </a:r>
          <a:r>
            <a:rPr lang="en-US" sz="2500" i="1" kern="1200"/>
            <a:t>(critical self-reflection, revising assumptions)</a:t>
          </a:r>
          <a:endParaRPr lang="en-US" sz="2500" kern="1200"/>
        </a:p>
      </dsp:txBody>
      <dsp:txXfrm>
        <a:off x="1509882" y="708097"/>
        <a:ext cx="9005717" cy="1307257"/>
      </dsp:txXfrm>
    </dsp:sp>
    <dsp:sp modelId="{A40174D1-6BA8-44BB-8956-27B4DF05D4B6}">
      <dsp:nvSpPr>
        <dsp:cNvPr id="0" name=""/>
        <dsp:cNvSpPr/>
      </dsp:nvSpPr>
      <dsp:spPr>
        <a:xfrm>
          <a:off x="0" y="2342169"/>
          <a:ext cx="10515600" cy="13072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FE0117-8BDF-44D6-B50F-ACDC93A7754D}">
      <dsp:nvSpPr>
        <dsp:cNvPr id="0" name=""/>
        <dsp:cNvSpPr/>
      </dsp:nvSpPr>
      <dsp:spPr>
        <a:xfrm>
          <a:off x="395445" y="2636302"/>
          <a:ext cx="718991" cy="71899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A3A9E7-CD4A-4A15-B4AD-78041F24E087}">
      <dsp:nvSpPr>
        <dsp:cNvPr id="0" name=""/>
        <dsp:cNvSpPr/>
      </dsp:nvSpPr>
      <dsp:spPr>
        <a:xfrm>
          <a:off x="1509882" y="2342169"/>
          <a:ext cx="9005717" cy="130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351" tIns="138351" rIns="138351" bIns="13835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Task to apply new concepts to a personalised problem </a:t>
          </a:r>
          <a:r>
            <a:rPr lang="en-US" sz="2500" i="1" kern="1200"/>
            <a:t>(acting on revisions)</a:t>
          </a:r>
          <a:endParaRPr lang="en-US" sz="2500" kern="1200"/>
        </a:p>
      </dsp:txBody>
      <dsp:txXfrm>
        <a:off x="1509882" y="2342169"/>
        <a:ext cx="9005717" cy="13072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8T08:13:37.04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0 928 24575,'0'-19'0,"0"2"0,0 5 0,0 0 0,0 1 0,0-2 0,0 2 0,0 0 0,0-2 0,0 2 0,0 0 0,0-1 0,0 0 0,0 1 0,6-2 0,-5 3 0,4-2 0,-5 0 0,5 0 0,-4 1 0,5-1 0,-2 1 0,-3-1 0,10 0 0,-5 1 0,1 0 0,4-7 0,-4 4 0,4-4 0,-4 7 0,3 0 0,-3-1 0,0 0 0,3 1 0,-4-1 0,5 6 0,-4-5 0,4 5 0,-4-6 0,-2 0 0,6 6 0,-5-4 0,6 3 0,0-4 0,-1-1 0,1 0 0,-1 1 0,1 0 0,0 4 0,-7-4 0,5 5 0,-3 0 0,0-5 0,3 6 0,-3-8 0,4 1 0,0 0 0,2 1 0,-2 4 0,-4-3 0,3 9 0,-4-9 0,6 8 0,-5-8 0,3 10 0,-3-11 0,4 9 0,0-2 0,-4-2 0,3 5 0,-3-9 0,6 7 0,-3-7 0,2 9 0,-1-3 0,2-2 0,-2 5 0,0-9 0,7 9 0,-5-10 0,5 9 0,-7-2 0,7-2 0,-4 5 0,8-5 0,-8 1 0,4 3 0,-7-2 0,7-2 0,-5 4 0,5-4 0,-6 6 0,10-5 0,-6 4 0,5-5 0,-3 6 0,-6 0 0,7 0 0,-1-6 0,-5 5 0,5-4 0,-7 5 0,6-6 0,-3 4 0,3-9 0,1 10 0,-5-9 0,6 9 0,-8-5 0,0 2 0,0 2 0,2-3 0,-2-1 0,2 5 0,-3-4 0,2 5 0,6-6 0,-5 6 0,5-6 0,0 6 0,-6 0 0,6 0 0,-1 0 0,-3-5 0,14 4 0,-7-5 0,4 6 0,-8 0 0,1 0 0,0 0 0,3 0 0,2 0 0,-10 0 0,10 0 0,-9 0 0,4 0 0,0 0 0,-6 0 0,12 6 0,-11-4 0,11 8 0,-11-3 0,5 5 0,-1 1 0,-4-3 0,5 2 0,-6 1 0,6-1 0,0 4 0,1-1 0,-2 0 0,-6-3 0,0 0 0,2-1 0,-2 2 0,0-3 0,1 2 0,0 0 0,1 6 0,-3-6 0,2 6 0,1-7 0,-2 1 0,0 0 0,-4 1 0,3-2 0,-3 0 0,5 0 0,0 2 0,-1-2 0,0 0 0,2 1 0,3 5 0,-3 2 0,4-1 0,-10 0 0,4-7 0,-5 1 0,6 6 0,-1-5 0,-4 5 0,3-7 0,-3 1 0,0-1 0,3 1 0,-3 0 0,-1-1 0,5 0 0,-11 2 0,11 5 0,-4-6 0,1 13 0,2-13 0,-5 12 0,2-11 0,4 11 0,-8-11 0,7 5 0,-9-1 0,9-4 0,-9 4 0,9-4 0,-7-2 0,1 1 0,2 0 0,-5-1 0,5 0 0,-6 2 0,0-2 0,0 0 0,0 1 0,0 0 0,4 0 0,-2-1 0,3 1 0,-5-1 0,0 2 0,0-2 0,0 0 0,0 1 0,0 0 0,0-1 0,0 1 0,0-1 0,0 1 0,0 0 0,0 0 0,0-2 0,0 3 0,0-2 0,0 1 0,0-1 0,0 6 0,-5-3 0,-3 10 0,-3-11 0,3 11 0,-2-12 0,4 6 0,-6 0 0,1-5 0,-2 5 0,8-6 0,-5-1 0,3 1 0,-6-1 0,7 2 0,-5-2 0,6 0 0,-2 0 0,-3 2 0,3-2 0,-5-5 0,6 4 0,-4-3 0,3 5 0,-4-1 0,-2 1 0,2 0 0,-6-1 0,4 2 0,-4-2 0,4-4 0,2 3 0,-1-3 0,-5 5 0,3 0 0,-3 0 0,5-1 0,0 2 0,-6-2 0,6-4 0,-12 4 0,11-10 0,-5 10 0,6-11 0,1 12 0,-1-11 0,0 5 0,1-6 0,0 4 0,-7-2 0,5 3 0,-5-5 0,0 0 0,5 0 0,-11 0 0,5 0 0,1 0 0,-7 0 0,6 0 0,-6 0 0,0 0 0,5 0 0,-3 0 0,4 0 0,-7 0 0,7 0 0,-15 0 0,11 0 0,-13 0 0,17 0 0,-5 0 0,5 0 0,-7 0 0,1 0 0,-1 0 0,8 0 0,-6 0 0,11 0 0,-5 0 0,1 0 0,4 0 0,-4 0 0,4 0 0,-5 0 0,6 0 0,-6 0 0,6 0 0,-5 0 0,3 0 0,-3-5 0,0 3 0,3-8 0,-3 9 0,7-5 0,-2 0 0,-6 6 0,5-4 0,-5 4 0,6-6 0,2 5 0,-8-4 0,4-1 0,-3 5 0,-1-5 0,6 6 0,-6-4 0,0 2 0,4-3 0,-4 5 0,8 0 0,-8 0 0,4 0 0,-3-6 0,5 6 0,1-5 0,-1-1 0,1 5 0,-1-4 0,5 0 0,-3 3 0,3-3 0,1 0 0,-4 3 0,8-8 0,-8 9 0,3-5 0,0 2 0,-3 2 0,4-8 0,-5 4 0,-1-1 0,5-3 0,-3 8 0,4-8 0,-5 9 0,4-9 0,-3 9 0,3-9 0,-5 3 0,2 0 0,3-3 0,-3 8 0,3-8 0,-6 4 0,2-1 0,0-3 0,0 9 0,4-9 0,-5 8 0,7-9 0,-6 10 0,4-9 0,-3 9 0,8-9 0,-9 9 0,10-11 0,-9 7 0,9-8 0,-9 8 0,9-5 0,-10 3 0,9-6 0,-8 8 0,9-7 0,-5 7 0,2-7 0,1 0 0,-7 5 0,10-3 0,-10 3 0,8-3 0,-3-2 0,0 0 0,4 0 0,-5 1 0,6-1 0,0 1 0,0-1 0,0 0 0,0 1 0,-5 0 0,3-1 0,-8 5 0,9-3 0,-4 4 0,5-5 0,-5 4 0,4-4 0,-10 5 0,10-6 0,-4-5 0,5 3 0,0-3 0,0 5 0,0 5 0,0 2 0</inkml:trace>
</inkml:ink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60" y="5218032"/>
            <a:ext cx="11460480" cy="78638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4000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60" y="5972629"/>
            <a:ext cx="11460480" cy="48037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dirty="0"/>
            </a:lvl1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24A208E-BD69-BB12-21B8-DA405B501F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1999" cy="4986425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A6C9C7-A264-237A-7F3C-46E6A7A9646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67B50E4-2343-4B20-80BE-1605C97DFB16}" type="datetime1">
              <a:rPr lang="en-US" smtClean="0"/>
              <a:t>8/18/25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5B8C48-05E9-5280-3F6A-22F8BCBB477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BC820F-C031-6832-5CA0-B972903E0D5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27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019F8-742E-9EEF-F591-C9666AC32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0" y="1161288"/>
            <a:ext cx="4663440" cy="155448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AC20259-235D-F9C3-3788-C1457976F5A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6099048" cy="685800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8C8B19A-6FC1-2B71-0BFB-9274CBF396B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8000" y="2825496"/>
            <a:ext cx="4663440" cy="3337560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2000"/>
            </a:lvl1pPr>
            <a:lvl2pPr marL="571500" indent="-342900">
              <a:buFont typeface="+mj-lt"/>
              <a:buAutoNum type="arabicPeriod"/>
              <a:defRPr sz="1800"/>
            </a:lvl2pPr>
            <a:lvl3pPr marL="800100" indent="-342900">
              <a:buFont typeface="+mj-lt"/>
              <a:buAutoNum type="arabicPeriod"/>
              <a:defRPr sz="1600"/>
            </a:lvl3pPr>
            <a:lvl4pPr marL="1028700" indent="-342900">
              <a:buFont typeface="+mj-lt"/>
              <a:buAutoNum type="arabicPeriod"/>
              <a:defRPr sz="1400"/>
            </a:lvl4pPr>
            <a:lvl5pPr>
              <a:buFont typeface="+mj-lt"/>
              <a:buAutoNum type="arabicPeriod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C77F2D-39D2-22F7-CF0B-39D63EBF00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7999" y="6453002"/>
            <a:ext cx="1996689" cy="365125"/>
          </a:xfrm>
        </p:spPr>
        <p:txBody>
          <a:bodyPr/>
          <a:lstStyle/>
          <a:p>
            <a:fld id="{CE6CA204-B091-40ED-8158-331EE628B522}" type="datetime1">
              <a:rPr lang="en-US" smtClean="0"/>
              <a:t>8/18/25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12CFE6-D05E-5478-B3A4-81DC4DCD7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6B86D3-24E1-029E-BA22-9F17F9517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58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347" y="2385975"/>
            <a:ext cx="4325112" cy="2454796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D633F00-464B-3088-812A-40496FD1021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73800" y="2386584"/>
            <a:ext cx="4325112" cy="2459736"/>
          </a:xfrm>
        </p:spPr>
        <p:txBody>
          <a:bodyPr/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92F09-9D88-4105-92F6-7298804EAA90}" type="datetime1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294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347" y="2258568"/>
            <a:ext cx="3813048" cy="355701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42D62A0-8127-CE86-0633-0D65E1E136F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19738" y="2254250"/>
            <a:ext cx="4956175" cy="3556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4F96-061D-4D71-97A2-2371A43FDE7C}" type="datetime1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5836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8" y="1537853"/>
            <a:ext cx="4145582" cy="46388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FB4667A-FE47-8556-FD3A-55FDBA801D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19738" y="1538288"/>
            <a:ext cx="5681662" cy="48180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FE133-02A7-439F-9131-2680F754099D}" type="datetime1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02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7" y="877456"/>
            <a:ext cx="4142232" cy="4940661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6F072A2-EBC7-B7EA-DA98-BAC0AA46E7A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522913" y="877456"/>
            <a:ext cx="6159500" cy="53908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F7DD-C7D0-4333-B18D-CCAF5427F9DD}" type="datetime1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441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533" y="548639"/>
            <a:ext cx="3494314" cy="5719639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C71126E-AEFA-B45A-CD39-AC1315E0333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04268" y="549274"/>
            <a:ext cx="7315200" cy="580644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15979-091A-4302-A385-56FC1CE52E32}" type="datetime1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941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38937" y="548640"/>
            <a:ext cx="6093225" cy="1143000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4793885" cy="685800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8B74D6-CD72-B859-C229-60DB988B25E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538937" y="1828800"/>
            <a:ext cx="6071616" cy="44897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742B5C-5438-96A4-4A2A-AE939906F8A4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538937" y="6453002"/>
            <a:ext cx="3337584" cy="365125"/>
          </a:xfrm>
        </p:spPr>
        <p:txBody>
          <a:bodyPr/>
          <a:lstStyle/>
          <a:p>
            <a:fld id="{7836D543-476D-434F-B209-1A114B2E3F04}" type="datetime1">
              <a:rPr lang="en-US" smtClean="0"/>
              <a:t>8/18/25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65BFCB1-FAA8-D03A-3B62-DCB2CF1CA11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A608994-46CD-AAE0-DCC4-A59D26254D8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53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6135624" cy="1143000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7755DB3-9272-8E5E-039F-AC14A2C0789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2774" y="1828800"/>
            <a:ext cx="6135624" cy="44897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400544" y="0"/>
            <a:ext cx="4791456" cy="685800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81177663-FC76-DF36-EEB7-5BE4C6C82F3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83DD0F20-7689-42E6-8664-6AA00B79F132}" type="datetime1">
              <a:rPr lang="en-US" smtClean="0"/>
              <a:t>8/18/25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515DEC4-C967-ABFB-73CF-0A90335332A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950591" y="6453002"/>
            <a:ext cx="2805405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5A5085F-BE80-B110-AA1F-9DD0919E27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6706232" y="6453002"/>
            <a:ext cx="429207" cy="365125"/>
          </a:xfrm>
        </p:spPr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559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5736" y="320040"/>
            <a:ext cx="6858000" cy="932688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4023360" cy="685800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8B74D6-CD72-B859-C229-60DB988B25E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745736" y="1380744"/>
            <a:ext cx="6858000" cy="49834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BFB53A-8FDF-F131-DCF2-D7BECE95381F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4745736" y="6453002"/>
            <a:ext cx="3494314" cy="365125"/>
          </a:xfrm>
        </p:spPr>
        <p:txBody>
          <a:bodyPr/>
          <a:lstStyle/>
          <a:p>
            <a:fld id="{30F2F577-5BDA-4749-9F3F-0D340DC0D6A8}" type="datetime1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6E4B5-B423-4137-0255-D68BAC85BE9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FEC5A8-0DCB-9EEB-83E2-0411804C543D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00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7" y="320040"/>
            <a:ext cx="6858000" cy="932688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7755DB3-9272-8E5E-039F-AC14A2C0789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2647" y="1380744"/>
            <a:ext cx="6858000" cy="49834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91732" y="0"/>
            <a:ext cx="4100267" cy="685800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CAD5B-18BB-E21E-3A4C-7BAACB8519A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C9378AD-A6D7-4162-BB5C-47C49B2E145B}" type="datetime1">
              <a:rPr lang="en-US" smtClean="0"/>
              <a:t>8/18/25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20916D3-99FA-E971-607F-14E290E5885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285799" y="6453002"/>
            <a:ext cx="2805405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DEAB8E-8806-A459-E320-4CA2B455BF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7041440" y="6453002"/>
            <a:ext cx="429207" cy="365125"/>
          </a:xfrm>
        </p:spPr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45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DE44A-7CD8-4860-9BDC-2BE4C911F6D0}" type="datetime1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099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3808" y="584339"/>
            <a:ext cx="4361688" cy="1527048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611509" cy="685800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FF0220E-48F8-B4D9-19DE-7B457C3C221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253745" y="2212975"/>
            <a:ext cx="4362450" cy="40957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3745" y="6453002"/>
            <a:ext cx="1622776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fld id="{C67B65D3-547A-48A8-9F1F-13ED0B55ACC6}" type="datetime1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990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83413"/>
            <a:ext cx="4361688" cy="1527048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7AED59-1A26-9C13-8482-7857E7DEFE5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2775" y="2212975"/>
            <a:ext cx="4360863" cy="40957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" y="6453002"/>
            <a:ext cx="2031073" cy="365125"/>
          </a:xfrm>
        </p:spPr>
        <p:txBody>
          <a:bodyPr/>
          <a:lstStyle/>
          <a:p>
            <a:fld id="{76A7CFE7-E645-4439-AA6B-DA8CF856D63E}" type="datetime1">
              <a:rPr lang="en-US" smtClean="0"/>
              <a:t>8/18/25</a:t>
            </a:fld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745480" y="0"/>
            <a:ext cx="6446520" cy="685800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8233" y="6453002"/>
            <a:ext cx="280540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23874" y="6453002"/>
            <a:ext cx="42920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76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553" y="320040"/>
            <a:ext cx="4522936" cy="9326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6492240" cy="685800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FF0220E-48F8-B4D9-19DE-7B457C3C221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104888" y="1380744"/>
            <a:ext cx="4512601" cy="49834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04491" y="6453002"/>
            <a:ext cx="1772029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fld id="{E8B2C0DB-994F-48B0-91F4-5F06C3B86E32}" type="datetime1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964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320040"/>
            <a:ext cx="4572000" cy="9326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7AED59-1A26-9C13-8482-7857E7DEFE5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2774" y="1380744"/>
            <a:ext cx="4572000" cy="49834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" y="6453002"/>
            <a:ext cx="2031073" cy="365125"/>
          </a:xfrm>
        </p:spPr>
        <p:txBody>
          <a:bodyPr/>
          <a:lstStyle/>
          <a:p>
            <a:fld id="{D3F6A089-BE3E-4BB0-98EE-FDF712FF3613}" type="datetime1">
              <a:rPr lang="en-US" smtClean="0"/>
              <a:t>8/18/25</a:t>
            </a:fld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917720" y="0"/>
            <a:ext cx="6274279" cy="685800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8233" y="6453002"/>
            <a:ext cx="280540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923874" y="6453002"/>
            <a:ext cx="42920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573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2663" y="583413"/>
            <a:ext cx="3401568" cy="152704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7584144" cy="685800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7AED59-1A26-9C13-8482-7857E7DEFE5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12790" y="2212975"/>
            <a:ext cx="3401568" cy="40957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05F20-8340-4F06-2EA5-4D05FFED4587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8212663" y="6453002"/>
            <a:ext cx="922372" cy="365125"/>
          </a:xfrm>
        </p:spPr>
        <p:txBody>
          <a:bodyPr/>
          <a:lstStyle/>
          <a:p>
            <a:fld id="{AC101298-AE91-4071-9C72-5A98117ABE14}" type="datetime1">
              <a:rPr lang="en-US" smtClean="0"/>
              <a:t>8/18/25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09198F5-FF38-389C-E060-120AC630180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9135035" y="6453002"/>
            <a:ext cx="2546891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963CA08-6B63-DC1E-8CB3-C323C904012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369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83413"/>
            <a:ext cx="3401568" cy="152704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7AED59-1A26-9C13-8482-7857E7DEFE5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2775" y="2212975"/>
            <a:ext cx="3401568" cy="40957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" y="6453002"/>
            <a:ext cx="1067625" cy="365125"/>
          </a:xfrm>
        </p:spPr>
        <p:txBody>
          <a:bodyPr/>
          <a:lstStyle/>
          <a:p>
            <a:fld id="{EABE4333-790C-44CD-B503-F52418ED809A}" type="datetime1">
              <a:rPr lang="en-US" smtClean="0"/>
              <a:t>8/18/25</a:t>
            </a:fld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761780" y="0"/>
            <a:ext cx="7430219" cy="685800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04785" y="6453002"/>
            <a:ext cx="280540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0426" y="6453002"/>
            <a:ext cx="42920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832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3102" y="1078992"/>
            <a:ext cx="3273552" cy="1942773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7781365" cy="685800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E0D00CE-C191-6DE5-9D82-7EFB59BC373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44096" y="3099816"/>
            <a:ext cx="3273552" cy="295351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400"/>
            </a:lvl3pPr>
            <a:lvl4pPr marL="685800" indent="0">
              <a:buNone/>
              <a:defRPr sz="1400"/>
            </a:lvl4pPr>
            <a:lvl5pPr marL="9144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43102" y="6453002"/>
            <a:ext cx="1003659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fld id="{D2397CCD-8E49-4379-8DCB-9F17CAEDFC10}" type="datetime1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46761" y="6453002"/>
            <a:ext cx="2335165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6500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3" y="5012268"/>
            <a:ext cx="3739896" cy="139033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2192000" cy="4635132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146F6-C62B-441B-BAD2-D550454B4D53}" type="datetime1">
              <a:rPr lang="en-US" smtClean="0"/>
              <a:t>8/18/25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3D15418-1E32-0501-0E66-54FC2DD08E3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349240" y="5012267"/>
            <a:ext cx="6400800" cy="139033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600"/>
            </a:lvl1pPr>
            <a:lvl2pPr marL="228600" indent="0">
              <a:buFont typeface="Arial" panose="020B0604020202020204" pitchFamily="34" charset="0"/>
              <a:buNone/>
              <a:defRPr sz="1400"/>
            </a:lvl2pPr>
            <a:lvl3pPr marL="457200" indent="0">
              <a:buFont typeface="Arial" panose="020B0604020202020204" pitchFamily="34" charset="0"/>
              <a:buNone/>
              <a:defRPr sz="1400"/>
            </a:lvl3pPr>
            <a:lvl4pPr marL="685800" indent="0">
              <a:buFont typeface="Arial" panose="020B0604020202020204" pitchFamily="34" charset="0"/>
              <a:buNone/>
              <a:defRPr sz="1400"/>
            </a:lvl4pPr>
            <a:lvl5pPr marL="914400" indent="0">
              <a:buFont typeface="Arial" panose="020B0604020202020204" pitchFamily="34" charset="0"/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492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3" y="4162318"/>
            <a:ext cx="2953618" cy="1892808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2192000" cy="377827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3A68-D563-4FD5-B11F-54F8D5F1E37F}" type="datetime1">
              <a:rPr lang="en-US" smtClean="0"/>
              <a:t>8/18/25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3D15418-1E32-0501-0E66-54FC2DD08E3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977640" y="4162318"/>
            <a:ext cx="7772400" cy="224028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  <a:lvl2pPr marL="514350" indent="-285750">
              <a:buFont typeface="Arial" panose="020B0604020202020204" pitchFamily="34" charset="0"/>
              <a:buChar char="•"/>
              <a:defRPr sz="1600"/>
            </a:lvl2pPr>
            <a:lvl3pPr marL="742950" indent="-285750">
              <a:buFont typeface="Arial" panose="020B0604020202020204" pitchFamily="34" charset="0"/>
              <a:buChar char="•"/>
              <a:defRPr sz="1400"/>
            </a:lvl3pPr>
            <a:lvl4pPr marL="857250" indent="-171450">
              <a:buFont typeface="Arial" panose="020B0604020202020204" pitchFamily="34" charset="0"/>
              <a:buChar char="•"/>
              <a:defRPr sz="1400"/>
            </a:lvl4pPr>
            <a:lvl5pPr marL="1085850" indent="-1714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114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3" y="561425"/>
            <a:ext cx="2953618" cy="1892808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3079730"/>
            <a:ext cx="12192000" cy="377827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7160" y="59778"/>
            <a:ext cx="3494314" cy="365125"/>
          </a:xfrm>
        </p:spPr>
        <p:txBody>
          <a:bodyPr/>
          <a:lstStyle/>
          <a:p>
            <a:fld id="{3148FABB-02FF-476F-AB37-BDD0E354E780}" type="datetime1">
              <a:rPr lang="en-US" smtClean="0"/>
              <a:t>8/18/25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3D15418-1E32-0501-0E66-54FC2DD08E3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977640" y="561425"/>
            <a:ext cx="7772400" cy="2240280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800"/>
            </a:lvl1pPr>
            <a:lvl2pPr marL="514350" indent="-285750">
              <a:buFont typeface="Arial" panose="020B0604020202020204" pitchFamily="34" charset="0"/>
              <a:buChar char="•"/>
              <a:defRPr sz="1600"/>
            </a:lvl2pPr>
            <a:lvl3pPr marL="742950" indent="-285750">
              <a:buFont typeface="Arial" panose="020B0604020202020204" pitchFamily="34" charset="0"/>
              <a:buChar char="•"/>
              <a:defRPr sz="1400"/>
            </a:lvl3pPr>
            <a:lvl4pPr marL="857250" indent="-171450">
              <a:buFont typeface="Arial" panose="020B0604020202020204" pitchFamily="34" charset="0"/>
              <a:buChar char="•"/>
              <a:defRPr sz="1400"/>
            </a:lvl4pPr>
            <a:lvl5pPr marL="1085850" indent="-171450">
              <a:buFont typeface="Arial" panose="020B0604020202020204" pitchFamily="34" charset="0"/>
              <a:buChar char="•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76521" y="59778"/>
            <a:ext cx="2805405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32162" y="59778"/>
            <a:ext cx="429207" cy="365125"/>
          </a:xfrm>
        </p:spPr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04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Pho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68896" y="1129554"/>
            <a:ext cx="4361688" cy="347523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5400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68897" y="4731335"/>
            <a:ext cx="4206240" cy="118458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2000" dirty="0"/>
            </a:lvl1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24A208E-BD69-BB12-21B8-DA405B501F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584950" cy="685800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8895" y="6453002"/>
            <a:ext cx="170762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fld id="{E38EAEAF-D16E-446F-97F9-D23FB245CB45}" type="datetime1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161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6" y="603504"/>
            <a:ext cx="10972802" cy="970463"/>
          </a:xfr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2645" y="1828800"/>
            <a:ext cx="6172200" cy="4425696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1897688-419F-6EB2-5CC1-DC14924E5FC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327395" y="1828800"/>
            <a:ext cx="4251960" cy="44288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428D3-736A-4038-886C-8BF662AA2745}" type="datetime1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89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39"/>
            <a:ext cx="4672584" cy="145389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2648" y="2290890"/>
            <a:ext cx="4672584" cy="4041648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BAC3300-BF12-B200-9F06-8D5AC45CB7E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96000" y="549275"/>
            <a:ext cx="5585925" cy="57832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1DDEB-9B85-4E99-8A3D-ABE66C6280C3}" type="datetime1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180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Photo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8" y="550217"/>
            <a:ext cx="3657603" cy="1453896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F8EA658-2652-6F81-1B04-D50C60A3F1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31521" y="2295144"/>
            <a:ext cx="3490176" cy="4041648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3F7B03F-5EDA-605B-1A2E-F48896E4893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016500" y="549275"/>
            <a:ext cx="6561138" cy="57594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65DCA-443F-4667-9ED1-418507CE45A8}" type="datetime1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725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6306E-B77F-CE22-FA8C-F08F17B5E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944" y="4718304"/>
            <a:ext cx="5897880" cy="135331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20000"/>
              </a:lnSpc>
              <a:defRPr lang="en-US" sz="2800" b="0" dirty="0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418DF0B-1F85-2BB3-D241-A3A14BF7290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39496" y="603503"/>
            <a:ext cx="10826496" cy="4334256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en-US" sz="23200" b="1" dirty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##%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591E5F-EDEF-7D02-30E6-B960B5E45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1557D-4816-44D0-B6EE-6CAC6E30B54D}" type="datetime1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4E47C-0C77-0005-1755-14F7739DF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0528A9-0729-B0FB-328C-3C96994AA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9687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Numb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6306E-B77F-CE22-FA8C-F08F17B5E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440" y="4809744"/>
            <a:ext cx="7525512" cy="1545336"/>
          </a:xfrm>
        </p:spPr>
        <p:txBody>
          <a:bodyPr>
            <a:normAutofit/>
          </a:bodyPr>
          <a:lstStyle>
            <a:lvl1pPr algn="ctr">
              <a:lnSpc>
                <a:spcPct val="110000"/>
              </a:lnSpc>
              <a:defRPr sz="2800" b="0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418DF0B-1F85-2BB3-D241-A3A14BF7290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2960" y="640079"/>
            <a:ext cx="10543032" cy="4206240"/>
          </a:xfrm>
        </p:spPr>
        <p:txBody>
          <a:bodyPr anchor="b">
            <a:normAutofit/>
          </a:bodyPr>
          <a:lstStyle>
            <a:lvl1pPr marL="0" indent="0" algn="ctr">
              <a:lnSpc>
                <a:spcPct val="90000"/>
              </a:lnSpc>
              <a:buNone/>
              <a:defRPr sz="23200" b="1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##%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591E5F-EDEF-7D02-30E6-B960B5E45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F872E-5ED2-46B0-83A4-0C1AF0E0D91C}" type="datetime1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4E47C-0C77-0005-1755-14F7739DF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0528A9-0729-B0FB-328C-3C96994AA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8481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Number 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4B1ECB8-9E10-D2F3-E361-7D268551E2E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56306E-B77F-CE22-FA8C-F08F17B5E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440" y="4809744"/>
            <a:ext cx="7525512" cy="1545336"/>
          </a:xfrm>
        </p:spPr>
        <p:txBody>
          <a:bodyPr>
            <a:normAutofit/>
          </a:bodyPr>
          <a:lstStyle>
            <a:lvl1pPr algn="ctr">
              <a:lnSpc>
                <a:spcPct val="110000"/>
              </a:lnSpc>
              <a:defRPr sz="2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418DF0B-1F85-2BB3-D241-A3A14BF7290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822960" y="640079"/>
            <a:ext cx="10543032" cy="4206240"/>
          </a:xfrm>
        </p:spPr>
        <p:txBody>
          <a:bodyPr anchor="b">
            <a:normAutofit/>
          </a:bodyPr>
          <a:lstStyle>
            <a:lvl1pPr marL="0" indent="0" algn="ctr">
              <a:lnSpc>
                <a:spcPct val="90000"/>
              </a:lnSpc>
              <a:buNone/>
              <a:defRPr sz="23200" b="1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##%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591E5F-EDEF-7D02-30E6-B960B5E45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8575-0C6E-47B4-936E-32183810D7BF}" type="datetime1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94E47C-0C77-0005-1755-14F7739DF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0528A9-0729-B0FB-328C-3C96994AA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437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21EB5-8556-FBD7-00D5-D69AC8E7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-1133856"/>
            <a:ext cx="1065276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F688C7-1128-9027-65E4-A17BBE7DD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29FB5-1C86-423F-AEAA-2683840666C3}" type="datetime1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56E87B-2252-4382-E6E7-15A81BCC8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1C6A68-1AC4-7B10-CD66-D67327434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E4E45FF-53F3-89B1-B969-C440DC819EF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12648" y="630936"/>
            <a:ext cx="8266176" cy="5605272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buNone/>
              <a:defRPr sz="5400" b="1"/>
            </a:lvl1pPr>
            <a:lvl2pPr marL="228600" indent="0">
              <a:lnSpc>
                <a:spcPct val="100000"/>
              </a:lnSpc>
              <a:buNone/>
              <a:defRPr sz="4800" b="1"/>
            </a:lvl2pPr>
            <a:lvl3pPr marL="457200" indent="0">
              <a:lnSpc>
                <a:spcPct val="100000"/>
              </a:lnSpc>
              <a:buNone/>
              <a:defRPr sz="4400" b="1"/>
            </a:lvl3pPr>
            <a:lvl4pPr marL="685800" indent="0">
              <a:lnSpc>
                <a:spcPct val="100000"/>
              </a:lnSpc>
              <a:buNone/>
              <a:defRPr sz="4000" b="1"/>
            </a:lvl4pPr>
            <a:lvl5pPr marL="914400" indent="0">
              <a:lnSpc>
                <a:spcPct val="100000"/>
              </a:lnSpc>
              <a:buNone/>
              <a:defRPr sz="3600" b="1"/>
            </a:lvl5pPr>
          </a:lstStyle>
          <a:p>
            <a:pPr lvl="0"/>
            <a:r>
              <a:rPr lang="en-US" dirty="0"/>
              <a:t>Click to edit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39492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tatem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21EB5-8556-FBD7-00D5-D69AC8E7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-1133856"/>
            <a:ext cx="1065276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F688C7-1128-9027-65E4-A17BBE7DD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CCB4E-88AF-46AC-B7C5-30308F179659}" type="datetime1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56E87B-2252-4382-E6E7-15A81BCC8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1C6A68-1AC4-7B10-CD66-D67327434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E4E45FF-53F3-89B1-B969-C440DC819EF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12648" y="1929384"/>
            <a:ext cx="8266176" cy="4142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1"/>
            </a:lvl1pPr>
            <a:lvl2pPr marL="228600" indent="0">
              <a:lnSpc>
                <a:spcPct val="100000"/>
              </a:lnSpc>
              <a:buNone/>
              <a:defRPr sz="4400" b="1"/>
            </a:lvl2pPr>
            <a:lvl3pPr marL="457200" indent="0">
              <a:lnSpc>
                <a:spcPct val="100000"/>
              </a:lnSpc>
              <a:buNone/>
              <a:defRPr sz="4000" b="1"/>
            </a:lvl3pPr>
            <a:lvl4pPr marL="685800" indent="0">
              <a:lnSpc>
                <a:spcPct val="100000"/>
              </a:lnSpc>
              <a:buNone/>
              <a:defRPr sz="3600" b="1"/>
            </a:lvl4pPr>
            <a:lvl5pPr marL="914400" indent="0">
              <a:lnSpc>
                <a:spcPct val="100000"/>
              </a:lnSpc>
              <a:buNone/>
              <a:defRPr sz="3200" b="1"/>
            </a:lvl5pPr>
          </a:lstStyle>
          <a:p>
            <a:pPr lvl="0"/>
            <a:r>
              <a:rPr lang="en-US" dirty="0"/>
              <a:t>Click to edit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7476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tem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21EB5-8556-FBD7-00D5-D69AC8E7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-1133856"/>
            <a:ext cx="1065276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F688C7-1128-9027-65E4-A17BBE7DD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915B6-CC2A-4462-A7E5-B3080DF8F97D}" type="datetime1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56E87B-2252-4382-E6E7-15A81BCC8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1C6A68-1AC4-7B10-CD66-D67327434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E4E45FF-53F3-89B1-B969-C440DC819EF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12648" y="548640"/>
            <a:ext cx="8266176" cy="5605272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5000" b="1"/>
            </a:lvl1pPr>
            <a:lvl2pPr marL="228600" indent="0">
              <a:lnSpc>
                <a:spcPct val="100000"/>
              </a:lnSpc>
              <a:buNone/>
              <a:defRPr sz="4400" b="1"/>
            </a:lvl2pPr>
            <a:lvl3pPr marL="457200" indent="0">
              <a:lnSpc>
                <a:spcPct val="100000"/>
              </a:lnSpc>
              <a:buNone/>
              <a:defRPr sz="4000" b="1"/>
            </a:lvl3pPr>
            <a:lvl4pPr marL="685800" indent="0">
              <a:lnSpc>
                <a:spcPct val="100000"/>
              </a:lnSpc>
              <a:buNone/>
              <a:defRPr sz="3600" b="1"/>
            </a:lvl4pPr>
            <a:lvl5pPr marL="914400" indent="0">
              <a:lnSpc>
                <a:spcPct val="100000"/>
              </a:lnSpc>
              <a:buNone/>
              <a:defRPr sz="3200" b="1"/>
            </a:lvl5pPr>
          </a:lstStyle>
          <a:p>
            <a:pPr lvl="0"/>
            <a:r>
              <a:rPr lang="en-US" dirty="0"/>
              <a:t>Click to edit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17453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2FA0A-1F7B-DD41-ECED-02B60BC46B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7008" y="5431536"/>
            <a:ext cx="9021471" cy="466344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200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Quote Author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14BE2EA-8E1E-E2DA-5CCF-46908B013BF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99616" y="1188720"/>
            <a:ext cx="9198864" cy="3657600"/>
          </a:xfrm>
        </p:spPr>
        <p:txBody>
          <a:bodyPr anchor="ctr">
            <a:normAutofit/>
          </a:bodyPr>
          <a:lstStyle>
            <a:lvl1pPr marL="164592" indent="-164592">
              <a:lnSpc>
                <a:spcPct val="100000"/>
              </a:lnSpc>
              <a:spcBef>
                <a:spcPts val="0"/>
              </a:spcBef>
              <a:buNone/>
              <a:defRPr sz="4000">
                <a:latin typeface="+mj-lt"/>
              </a:defRPr>
            </a:lvl1pPr>
          </a:lstStyle>
          <a:p>
            <a:pPr lvl="0"/>
            <a:r>
              <a:rPr lang="en-US" dirty="0"/>
              <a:t>Click to edit Quote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44C372-F7FA-5AA5-92C1-CF476A266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88F7-A494-4EEB-A53D-2B97B1D4CD3C}" type="datetime1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3912E3-7555-EAAB-BE83-59ED3B5C9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EAECF6-9F03-4C12-4BD4-4E8AE63A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62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Pho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60" y="411480"/>
            <a:ext cx="4654296" cy="373989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5200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60" y="4873752"/>
            <a:ext cx="4206240" cy="1380744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dirty="0"/>
            </a:lvl1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24A208E-BD69-BB12-21B8-DA405B501F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596128" y="0"/>
            <a:ext cx="6595872" cy="6858000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.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91F941-2D53-CC10-7947-62237A245FE0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37160" y="6453002"/>
            <a:ext cx="1951777" cy="365125"/>
          </a:xfrm>
        </p:spPr>
        <p:txBody>
          <a:bodyPr/>
          <a:lstStyle/>
          <a:p>
            <a:fld id="{782E7A21-5BA8-4C4C-9705-3A1EA342AD8A}" type="datetime1">
              <a:rPr lang="en-US" smtClean="0"/>
              <a:t>8/18/25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6E6A4C-6C55-068A-43AA-78DB4D1D643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088937" y="6453002"/>
            <a:ext cx="2805405" cy="365125"/>
          </a:xfr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A2CCFF-14A7-08A8-4465-732CD892872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4844578" y="6453002"/>
            <a:ext cx="429207" cy="365125"/>
          </a:xfrm>
        </p:spPr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54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6DECC02-1725-49EE-C93B-A4C2C4049458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12FA0A-1F7B-DD41-ECED-02B60BC46B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7009" y="5349240"/>
            <a:ext cx="9043416" cy="466344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Quote Author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14BE2EA-8E1E-E2DA-5CCF-46908B013BF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99616" y="1344168"/>
            <a:ext cx="9198864" cy="3291840"/>
          </a:xfrm>
        </p:spPr>
        <p:txBody>
          <a:bodyPr anchor="ctr">
            <a:normAutofit/>
          </a:bodyPr>
          <a:lstStyle>
            <a:lvl1pPr marL="164592" indent="-164592">
              <a:lnSpc>
                <a:spcPct val="100000"/>
              </a:lnSpc>
              <a:spcBef>
                <a:spcPts val="0"/>
              </a:spcBef>
              <a:buNone/>
              <a:defRPr sz="4000">
                <a:latin typeface="+mj-lt"/>
              </a:defRPr>
            </a:lvl1pPr>
          </a:lstStyle>
          <a:p>
            <a:pPr lvl="0"/>
            <a:r>
              <a:rPr lang="en-US" dirty="0"/>
              <a:t>Click to edit Quote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44C372-F7FA-5AA5-92C1-CF476A266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06BC0-1562-42E5-89A2-925CA193C8A6}" type="datetime1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3912E3-7555-EAAB-BE83-59ED3B5C9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EAECF6-9F03-4C12-4BD4-4E8AE63A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779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2FA0A-1F7B-DD41-ECED-02B60BC46B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90041" y="5669280"/>
            <a:ext cx="8805672" cy="466344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200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Quote Author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14BE2EA-8E1E-E2DA-5CCF-46908B013BF2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12648" y="1097280"/>
            <a:ext cx="8961120" cy="3474720"/>
          </a:xfrm>
        </p:spPr>
        <p:txBody>
          <a:bodyPr anchor="ctr">
            <a:normAutofit/>
          </a:bodyPr>
          <a:lstStyle>
            <a:lvl1pPr marL="164592" indent="-164592">
              <a:lnSpc>
                <a:spcPct val="100000"/>
              </a:lnSpc>
              <a:spcBef>
                <a:spcPts val="0"/>
              </a:spcBef>
              <a:buNone/>
              <a:defRPr sz="4200">
                <a:latin typeface="+mj-lt"/>
              </a:defRPr>
            </a:lvl1pPr>
          </a:lstStyle>
          <a:p>
            <a:pPr lvl="0"/>
            <a:r>
              <a:rPr lang="en-US" dirty="0"/>
              <a:t>Click to edit Quote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44C372-F7FA-5AA5-92C1-CF476A266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F376A-778D-45CF-8340-DB03B2DA6A3E}" type="datetime1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3912E3-7555-EAAB-BE83-59ED3B5C9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EAECF6-9F03-4C12-4BD4-4E8AE63A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740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4DC103C-4E45-07FA-2734-5BAE2624DC4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2775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88F1ED9-CE64-0191-F909-FDC002A745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FF5A-622E-43FE-9EE9-BAAB78AB2046}" type="datetime1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830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86E5640-DE07-46FE-2EFB-FCD8C5238DC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2387600"/>
            <a:ext cx="5157788" cy="3763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20D5795C-6228-AA6F-1CF7-AD7010686B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72200" y="2387600"/>
            <a:ext cx="5183188" cy="3763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5C09E-FF30-4AA0-A227-171955622259}" type="datetime1">
              <a:rPr lang="en-US" smtClean="0"/>
              <a:t>8/18/25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848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279FF-407B-4B41-9E69-DE66ED04A328}" type="datetime1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256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3E812-757D-4139-AF81-227C72D4B544}" type="datetime1">
              <a:rPr lang="en-US" smtClean="0"/>
              <a:t>8/18/25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982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8" y="2311121"/>
            <a:ext cx="3595634" cy="3993263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5"/>
            <a:ext cx="6440258" cy="5755109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6A7E1-C424-43A5-938A-12DEC0A1D59D}" type="datetime1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702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2648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063319" y="557784"/>
            <a:ext cx="6519080" cy="5779007"/>
          </a:xfrm>
          <a:blipFill dpi="0" rotWithShape="1">
            <a:blip r:embed="rId2">
              <a:alphaModFix amt="60000"/>
            </a:blip>
            <a:srcRect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4FC2-B89B-4919-A96B-662A3584681C}" type="datetime1">
              <a:rPr lang="en-US" smtClean="0"/>
              <a:t>8/18/25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7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clus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6" y="1847088"/>
            <a:ext cx="10888473" cy="1133856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7E1FCC9-2D1D-9C6B-8C9A-E3D0A77DBEF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2775" y="3594099"/>
            <a:ext cx="10890374" cy="2743200"/>
          </a:xfrm>
        </p:spPr>
        <p:txBody>
          <a:bodyPr/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4BE51-D660-433D-AABA-154BE028E64E}" type="datetime1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68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clusion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7" y="1627318"/>
            <a:ext cx="8430767" cy="184202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53FFEDA-E57B-DF13-2394-A1514E15F85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2775" y="3622674"/>
            <a:ext cx="8430639" cy="127961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 indent="0">
              <a:buNone/>
              <a:defRPr sz="2000"/>
            </a:lvl2pPr>
            <a:lvl3pPr marL="457200" indent="0">
              <a:buNone/>
              <a:defRPr sz="1800"/>
            </a:lvl3pPr>
            <a:lvl4pPr marL="685800" indent="0">
              <a:buNone/>
              <a:defRPr sz="1600"/>
            </a:lvl4pPr>
            <a:lvl5pPr marL="9144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1F76E-6064-4431-B5C4-29A511725BCF}" type="datetime1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981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208" y="548642"/>
            <a:ext cx="7478991" cy="363579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7000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1208" y="4473553"/>
            <a:ext cx="6655522" cy="1545336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200" dirty="0"/>
            </a:lvl1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E73BE-5F1F-40EF-8F67-E3F24D65884D}" type="datetime1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63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09600" y="1177927"/>
            <a:ext cx="10363200" cy="679449"/>
          </a:xfrm>
          <a:prstGeom prst="rect">
            <a:avLst/>
          </a:prstGeom>
        </p:spPr>
        <p:txBody>
          <a:bodyPr/>
          <a:lstStyle>
            <a:lvl1pPr algn="l">
              <a:defRPr sz="3600" b="1" baseline="0">
                <a:solidFill>
                  <a:srgbClr val="A00054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09601" y="1954924"/>
            <a:ext cx="10452100" cy="372066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4740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27383" y="188641"/>
            <a:ext cx="8160907" cy="57571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3200" baseline="0">
                <a:solidFill>
                  <a:srgbClr val="0091C9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3200">
                <a:latin typeface="Arial" pitchFamily="34" charset="0"/>
                <a:cs typeface="Arial" pitchFamily="34" charset="0"/>
              </a:defRPr>
            </a:lvl2pPr>
            <a:lvl3pPr marL="914400" indent="0">
              <a:buNone/>
              <a:defRPr sz="3200">
                <a:latin typeface="Arial" pitchFamily="34" charset="0"/>
                <a:cs typeface="Arial" pitchFamily="34" charset="0"/>
              </a:defRPr>
            </a:lvl3pPr>
            <a:lvl4pPr marL="1371600" indent="0">
              <a:buNone/>
              <a:defRPr sz="3200">
                <a:latin typeface="Arial" pitchFamily="34" charset="0"/>
                <a:cs typeface="Arial" pitchFamily="34" charset="0"/>
              </a:defRPr>
            </a:lvl4pPr>
            <a:lvl5pPr marL="1828800" indent="0">
              <a:buNone/>
              <a:defRPr sz="3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27382" y="1196752"/>
            <a:ext cx="11329257" cy="44644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600">
                <a:latin typeface="Arial" pitchFamily="34" charset="0"/>
                <a:cs typeface="Arial" pitchFamily="34" charset="0"/>
              </a:defRPr>
            </a:lvl2pPr>
            <a:lvl3pPr marL="914400" indent="0">
              <a:buNone/>
              <a:defRPr sz="1600">
                <a:latin typeface="Arial" pitchFamily="34" charset="0"/>
                <a:cs typeface="Arial" pitchFamily="34" charset="0"/>
              </a:defRPr>
            </a:lvl3pPr>
            <a:lvl4pPr marL="1371600" indent="0">
              <a:buNone/>
              <a:defRPr sz="1600">
                <a:latin typeface="Arial" pitchFamily="34" charset="0"/>
                <a:cs typeface="Arial" pitchFamily="34" charset="0"/>
              </a:defRPr>
            </a:lvl4pPr>
            <a:lvl5pPr marL="1828800" indent="0">
              <a:buNone/>
              <a:defRPr sz="1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791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8008" y="854239"/>
            <a:ext cx="7876287" cy="359262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7200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8368" y="4617138"/>
            <a:ext cx="7375466" cy="101498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dirty="0"/>
            </a:lvl1pPr>
          </a:lstStyle>
          <a:p>
            <a:pPr lvl="0"/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68EF1-668D-4AD0-8652-1F3B3622EDC2}" type="datetime1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67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1200" y="1318302"/>
            <a:ext cx="8229600" cy="2621154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4039647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609F-9B5B-4E29-8DB1-457A85E01A27}" type="datetime1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883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320" y="1801368"/>
            <a:ext cx="7772400" cy="4572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7400" dirty="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DE37-B9D6-425C-B79B-6C6DFFBD0DA2}" type="datetime1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769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019F8-742E-9EEF-F591-C9666AC32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7" y="664108"/>
            <a:ext cx="8467558" cy="155448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8C8B19A-6FC1-2B71-0BFB-9274CBF396B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2647" y="2333860"/>
            <a:ext cx="8467558" cy="3689909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2400"/>
            </a:lvl1pPr>
            <a:lvl2pPr marL="685800" indent="-457200">
              <a:buFont typeface="+mj-lt"/>
              <a:buAutoNum type="arabicPeriod"/>
              <a:defRPr sz="2000"/>
            </a:lvl2pPr>
            <a:lvl3pPr marL="800100" indent="-342900">
              <a:buFont typeface="+mj-lt"/>
              <a:buAutoNum type="arabicPeriod"/>
              <a:defRPr sz="1800"/>
            </a:lvl3pPr>
            <a:lvl4pPr marL="1028700" indent="-342900">
              <a:buFont typeface="+mj-lt"/>
              <a:buAutoNum type="arabicPeriod"/>
              <a:defRPr sz="1600"/>
            </a:lvl4pPr>
            <a:lvl5pPr marL="1257300" indent="-342900">
              <a:buFont typeface="+mj-lt"/>
              <a:buAutoNum type="arabicPeriod"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C77F2D-39D2-22F7-CF0B-39D63EBF0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5B0EE-4023-4E3C-8875-10AA631453CF}" type="datetime1">
              <a:rPr lang="en-US" smtClean="0"/>
              <a:t>8/18/25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12CFE6-D05E-5478-B3A4-81DC4DCD7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6B86D3-24E1-029E-BA22-9F17F9517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91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5EE9E671-1C83-40F7-9D33-FE8AAC7F721F}" type="datetime1">
              <a:rPr lang="en-US" smtClean="0"/>
              <a:t>8/18/25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9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  <p:sldLayoutId id="2147483719" r:id="rId19"/>
    <p:sldLayoutId id="2147483720" r:id="rId20"/>
    <p:sldLayoutId id="2147483721" r:id="rId21"/>
    <p:sldLayoutId id="2147483722" r:id="rId22"/>
    <p:sldLayoutId id="2147483723" r:id="rId23"/>
    <p:sldLayoutId id="2147483724" r:id="rId24"/>
    <p:sldLayoutId id="2147483725" r:id="rId25"/>
    <p:sldLayoutId id="2147483726" r:id="rId26"/>
    <p:sldLayoutId id="2147483727" r:id="rId27"/>
    <p:sldLayoutId id="2147483728" r:id="rId28"/>
    <p:sldLayoutId id="2147483729" r:id="rId29"/>
    <p:sldLayoutId id="2147483730" r:id="rId30"/>
    <p:sldLayoutId id="2147483731" r:id="rId31"/>
    <p:sldLayoutId id="2147483732" r:id="rId32"/>
    <p:sldLayoutId id="2147483733" r:id="rId33"/>
    <p:sldLayoutId id="2147483734" r:id="rId34"/>
    <p:sldLayoutId id="2147483735" r:id="rId35"/>
    <p:sldLayoutId id="2147483736" r:id="rId36"/>
    <p:sldLayoutId id="2147483749" r:id="rId37"/>
    <p:sldLayoutId id="2147483737" r:id="rId38"/>
    <p:sldLayoutId id="2147483738" r:id="rId39"/>
    <p:sldLayoutId id="2147483739" r:id="rId40"/>
    <p:sldLayoutId id="2147483740" r:id="rId41"/>
    <p:sldLayoutId id="2147483741" r:id="rId42"/>
    <p:sldLayoutId id="2147483742" r:id="rId43"/>
    <p:sldLayoutId id="2147483743" r:id="rId44"/>
    <p:sldLayoutId id="2147483744" r:id="rId45"/>
    <p:sldLayoutId id="2147483745" r:id="rId46"/>
    <p:sldLayoutId id="2147483746" r:id="rId47"/>
    <p:sldLayoutId id="2147483747" r:id="rId48"/>
    <p:sldLayoutId id="2147483748" r:id="rId49"/>
    <p:sldLayoutId id="2147483752" r:id="rId50"/>
    <p:sldLayoutId id="2147483753" r:id="rId5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0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0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0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18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ED071-4651-5B0A-6DAB-B91E5AB6A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60" y="5218032"/>
            <a:ext cx="11460480" cy="786384"/>
          </a:xfrm>
        </p:spPr>
        <p:txBody>
          <a:bodyPr anchor="b">
            <a:normAutofit/>
          </a:bodyPr>
          <a:lstStyle/>
          <a:p>
            <a:r>
              <a:rPr lang="en-GB" dirty="0"/>
              <a:t>ST1 Enhanced Support Programme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432C22-B437-AF88-729E-FFB26A6985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5760" y="5972629"/>
            <a:ext cx="11460480" cy="480373"/>
          </a:xfrm>
        </p:spPr>
        <p:txBody>
          <a:bodyPr>
            <a:normAutofit/>
          </a:bodyPr>
          <a:lstStyle/>
          <a:p>
            <a:r>
              <a:rPr lang="en-GB" dirty="0"/>
              <a:t>Roy Wallworth</a:t>
            </a:r>
          </a:p>
        </p:txBody>
      </p:sp>
      <p:sp>
        <p:nvSpPr>
          <p:cNvPr id="10" name="Picture Placeholder 3">
            <a:extLst>
              <a:ext uri="{FF2B5EF4-FFF2-40B4-BE49-F238E27FC236}">
                <a16:creationId xmlns:a16="http://schemas.microsoft.com/office/drawing/2014/main" id="{B42D246C-7C8C-9835-9CA0-8EFD9B4040F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9" cy="4986425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155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AB63C15-A6EC-420A-988E-556D70B86D69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841248" y="256032"/>
            <a:ext cx="10506456" cy="101498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b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alt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Session design based on transformational learning</a:t>
            </a:r>
          </a:p>
        </p:txBody>
      </p:sp>
      <p:graphicFrame>
        <p:nvGraphicFramePr>
          <p:cNvPr id="6159" name="Text Placeholder 2">
            <a:extLst>
              <a:ext uri="{FF2B5EF4-FFF2-40B4-BE49-F238E27FC236}">
                <a16:creationId xmlns:a16="http://schemas.microsoft.com/office/drawing/2014/main" id="{1CFD82FB-9041-7327-930C-26483EEB9099}"/>
              </a:ext>
            </a:extLst>
          </p:cNvPr>
          <p:cNvGraphicFramePr/>
          <p:nvPr/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EF0D9-2D84-3549-AB92-5F010E4AB5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256032"/>
            <a:ext cx="10506456" cy="101498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altLang="en-US" sz="4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Session design based on transformational learning</a:t>
            </a:r>
            <a:endParaRPr lang="en-US" sz="41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E796FAB9-7908-76C0-4728-B629AA620E59}"/>
              </a:ext>
            </a:extLst>
          </p:cNvPr>
          <p:cNvGraphicFramePr/>
          <p:nvPr/>
        </p:nvGraphicFramePr>
        <p:xfrm>
          <a:off x="838200" y="1926266"/>
          <a:ext cx="10515600" cy="4357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8062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4DF8A-23F1-AC24-C5B3-4E833B329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39"/>
            <a:ext cx="4672584" cy="1453896"/>
          </a:xfrm>
        </p:spPr>
        <p:txBody>
          <a:bodyPr anchor="t">
            <a:normAutofit/>
          </a:bodyPr>
          <a:lstStyle/>
          <a:p>
            <a:r>
              <a:rPr lang="en-GB" sz="3300"/>
              <a:t>Session 1 – WPBA and Reflection </a:t>
            </a:r>
            <a:br>
              <a:rPr lang="en-GB" sz="3300"/>
            </a:br>
            <a:endParaRPr lang="en-GB" sz="330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AA4F4BAC-5D7A-B708-162E-BA2706DB352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2648" y="2290890"/>
            <a:ext cx="4672584" cy="4041648"/>
          </a:xfrm>
        </p:spPr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CA6D99-1784-815D-E67B-B6FBFC69EFD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96000" y="549275"/>
            <a:ext cx="5585925" cy="5783263"/>
          </a:xfrm>
        </p:spPr>
        <p:txBody>
          <a:bodyPr>
            <a:normAutofit/>
          </a:bodyPr>
          <a:lstStyle/>
          <a:p>
            <a:r>
              <a:rPr lang="en-GB" dirty="0"/>
              <a:t>Intro – What is WPBA and what is reflective practice and what do they mean to me </a:t>
            </a:r>
          </a:p>
          <a:p>
            <a:r>
              <a:rPr lang="en-GB" dirty="0"/>
              <a:t>Presentation including breakouts</a:t>
            </a:r>
          </a:p>
          <a:p>
            <a:pPr lvl="1"/>
            <a:r>
              <a:rPr lang="en-GB" sz="2000"/>
              <a:t>GP curriculum and contextualised care</a:t>
            </a:r>
          </a:p>
          <a:p>
            <a:pPr lvl="1"/>
            <a:r>
              <a:rPr lang="en-GB" sz="2000"/>
              <a:t>Competent performance </a:t>
            </a:r>
          </a:p>
          <a:p>
            <a:pPr lvl="1"/>
            <a:r>
              <a:rPr lang="en-GB" sz="2000"/>
              <a:t>Blooms taxonomy – need for HOTS </a:t>
            </a:r>
          </a:p>
          <a:p>
            <a:pPr lvl="1"/>
            <a:r>
              <a:rPr lang="en-GB" sz="2000"/>
              <a:t>Utility of WPBA </a:t>
            </a:r>
          </a:p>
        </p:txBody>
      </p:sp>
    </p:spTree>
    <p:extLst>
      <p:ext uri="{BB962C8B-B14F-4D97-AF65-F5344CB8AC3E}">
        <p14:creationId xmlns:p14="http://schemas.microsoft.com/office/powerpoint/2010/main" val="3947938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4E450-9649-FA73-EBBC-992C6B558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39"/>
            <a:ext cx="4672584" cy="1453896"/>
          </a:xfrm>
        </p:spPr>
        <p:txBody>
          <a:bodyPr anchor="t">
            <a:normAutofit/>
          </a:bodyPr>
          <a:lstStyle/>
          <a:p>
            <a:r>
              <a:rPr lang="en-GB" dirty="0"/>
              <a:t>Session 1 – WPBA and Reflection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176BFC80-DD03-521A-A1EE-3FD98F9832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2648" y="2290890"/>
            <a:ext cx="4672584" cy="4041648"/>
          </a:xfrm>
        </p:spPr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20B56-C52D-D01C-2B01-8EDEDD20A61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96000" y="549275"/>
            <a:ext cx="5585925" cy="5783263"/>
          </a:xfrm>
        </p:spPr>
        <p:txBody>
          <a:bodyPr>
            <a:normAutofit/>
          </a:bodyPr>
          <a:lstStyle/>
          <a:p>
            <a:r>
              <a:rPr lang="en-GB" dirty="0"/>
              <a:t>Reflective practice an essential capability</a:t>
            </a:r>
          </a:p>
          <a:p>
            <a:r>
              <a:rPr lang="en-GB" dirty="0"/>
              <a:t>Reflective writing – needs an action plan ‘so what’</a:t>
            </a:r>
          </a:p>
          <a:p>
            <a:r>
              <a:rPr lang="en-GB" dirty="0"/>
              <a:t>Critical analysis versus criticism </a:t>
            </a:r>
          </a:p>
          <a:p>
            <a:r>
              <a:rPr lang="en-GB" dirty="0"/>
              <a:t>Transformational learning (we are becoming GPs)</a:t>
            </a:r>
          </a:p>
          <a:p>
            <a:r>
              <a:rPr lang="en-GB" dirty="0"/>
              <a:t>Practical example of a clinical scenario using HOTS</a:t>
            </a:r>
          </a:p>
        </p:txBody>
      </p:sp>
    </p:spTree>
    <p:extLst>
      <p:ext uri="{BB962C8B-B14F-4D97-AF65-F5344CB8AC3E}">
        <p14:creationId xmlns:p14="http://schemas.microsoft.com/office/powerpoint/2010/main" val="2008541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E0220-13F1-A302-95F0-B5A293B39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8" y="550217"/>
            <a:ext cx="3657603" cy="1453896"/>
          </a:xfrm>
        </p:spPr>
        <p:txBody>
          <a:bodyPr anchor="t">
            <a:normAutofit/>
          </a:bodyPr>
          <a:lstStyle/>
          <a:p>
            <a:r>
              <a:rPr lang="en-GB" dirty="0"/>
              <a:t>Session 1 – WPBA and Reflection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C8A498CE-484B-33A3-4F2F-BC668525DE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521" y="2295144"/>
            <a:ext cx="3490176" cy="4041648"/>
          </a:xfrm>
        </p:spPr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4F10E-F456-7819-9911-2EED859C5B2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016500" y="549275"/>
            <a:ext cx="6561138" cy="5759450"/>
          </a:xfrm>
        </p:spPr>
        <p:txBody>
          <a:bodyPr>
            <a:normAutofit/>
          </a:bodyPr>
          <a:lstStyle/>
          <a:p>
            <a:r>
              <a:rPr lang="en-GB" dirty="0"/>
              <a:t>Reflecting on a learning log using critical analysis</a:t>
            </a:r>
          </a:p>
          <a:p>
            <a:endParaRPr lang="en-GB" dirty="0"/>
          </a:p>
          <a:p>
            <a:r>
              <a:rPr lang="en-GB" dirty="0"/>
              <a:t>Using a clinical scenario to generate a learning log</a:t>
            </a:r>
          </a:p>
        </p:txBody>
      </p:sp>
    </p:spTree>
    <p:extLst>
      <p:ext uri="{BB962C8B-B14F-4D97-AF65-F5344CB8AC3E}">
        <p14:creationId xmlns:p14="http://schemas.microsoft.com/office/powerpoint/2010/main" val="1013299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1DD02-A723-5835-E6E5-9ABEB98F2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8" y="550217"/>
            <a:ext cx="3657603" cy="1453896"/>
          </a:xfrm>
        </p:spPr>
        <p:txBody>
          <a:bodyPr anchor="t">
            <a:normAutofit/>
          </a:bodyPr>
          <a:lstStyle/>
          <a:p>
            <a:r>
              <a:rPr lang="en-GB" sz="2700"/>
              <a:t>Session 2 Conscious Competence and SRL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1F3A665B-D893-5D3E-5BA2-3C1112F314E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521" y="2295144"/>
            <a:ext cx="3490176" cy="4041648"/>
          </a:xfrm>
        </p:spPr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0C6B8-8B31-EE27-D3DE-4C76AEA4444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016500" y="549275"/>
            <a:ext cx="6561138" cy="5759450"/>
          </a:xfrm>
        </p:spPr>
        <p:txBody>
          <a:bodyPr>
            <a:normAutofit/>
          </a:bodyPr>
          <a:lstStyle/>
          <a:p>
            <a:r>
              <a:rPr lang="en-GB" dirty="0"/>
              <a:t>Intro – what is a competent performance and how do you know you have done one</a:t>
            </a:r>
          </a:p>
          <a:p>
            <a:r>
              <a:rPr lang="en-GB" dirty="0"/>
              <a:t>Presentation including small group breakouts </a:t>
            </a:r>
          </a:p>
          <a:p>
            <a:pPr lvl="1"/>
            <a:r>
              <a:rPr lang="en-GB" sz="2000"/>
              <a:t>Using and creating strategies </a:t>
            </a:r>
          </a:p>
          <a:p>
            <a:pPr lvl="1"/>
            <a:r>
              <a:rPr lang="en-GB" sz="2000"/>
              <a:t>Strategic thinkers and strategic thinking</a:t>
            </a:r>
          </a:p>
          <a:p>
            <a:pPr lvl="1"/>
            <a:r>
              <a:rPr lang="en-GB" sz="2000"/>
              <a:t>Conscious competence </a:t>
            </a:r>
          </a:p>
          <a:p>
            <a:pPr lvl="1"/>
            <a:r>
              <a:rPr lang="en-GB" sz="2000"/>
              <a:t>Dunning Kruger</a:t>
            </a:r>
          </a:p>
          <a:p>
            <a:pPr lvl="1"/>
            <a:r>
              <a:rPr lang="en-GB" sz="2000"/>
              <a:t>Self regulated learning cycle and process </a:t>
            </a:r>
          </a:p>
          <a:p>
            <a:pPr lvl="1"/>
            <a:r>
              <a:rPr lang="en-GB" sz="2000"/>
              <a:t>Practical example of creating a strategy </a:t>
            </a:r>
          </a:p>
        </p:txBody>
      </p:sp>
    </p:spTree>
    <p:extLst>
      <p:ext uri="{BB962C8B-B14F-4D97-AF65-F5344CB8AC3E}">
        <p14:creationId xmlns:p14="http://schemas.microsoft.com/office/powerpoint/2010/main" val="2798795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25276-30D7-4F05-D73F-4430DAD33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4678" y="550217"/>
            <a:ext cx="3657603" cy="1453896"/>
          </a:xfrm>
        </p:spPr>
        <p:txBody>
          <a:bodyPr anchor="t">
            <a:normAutofit/>
          </a:bodyPr>
          <a:lstStyle/>
          <a:p>
            <a:r>
              <a:rPr lang="en-GB" sz="2700"/>
              <a:t>Session 2 Conscious Competence and SRL</a:t>
            </a:r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1EAD80E2-870C-CC6D-672B-86E4B7299D7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521" y="2295144"/>
            <a:ext cx="3490176" cy="4041648"/>
          </a:xfrm>
        </p:spPr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3EACC9-10A2-6E7D-330D-A335EA8257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016500" y="549275"/>
            <a:ext cx="6561138" cy="5759450"/>
          </a:xfrm>
        </p:spPr>
        <p:txBody>
          <a:bodyPr>
            <a:normAutofit/>
          </a:bodyPr>
          <a:lstStyle/>
          <a:p>
            <a:r>
              <a:rPr lang="en-GB" dirty="0"/>
              <a:t>Learning hacks presentation as a resource</a:t>
            </a:r>
          </a:p>
          <a:p>
            <a:pPr lvl="1"/>
            <a:r>
              <a:rPr lang="en-GB" sz="2000"/>
              <a:t>Interleaving</a:t>
            </a:r>
          </a:p>
          <a:p>
            <a:pPr lvl="1"/>
            <a:r>
              <a:rPr lang="en-GB" sz="2000"/>
              <a:t>Forced recall</a:t>
            </a:r>
          </a:p>
          <a:p>
            <a:pPr lvl="1"/>
            <a:r>
              <a:rPr lang="en-GB" sz="2000"/>
              <a:t>Self-assessment</a:t>
            </a:r>
          </a:p>
          <a:p>
            <a:r>
              <a:rPr lang="en-GB" dirty="0"/>
              <a:t>How do we cope with challenge and negative feelings about progress</a:t>
            </a:r>
          </a:p>
          <a:p>
            <a:r>
              <a:rPr lang="en-GB" dirty="0"/>
              <a:t>Formulate an SRL plan using a developmental need </a:t>
            </a:r>
          </a:p>
        </p:txBody>
      </p:sp>
    </p:spTree>
    <p:extLst>
      <p:ext uri="{BB962C8B-B14F-4D97-AF65-F5344CB8AC3E}">
        <p14:creationId xmlns:p14="http://schemas.microsoft.com/office/powerpoint/2010/main" val="1777227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18302-F86E-EC5D-A9B9-E6E2952AE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Session 3 – AKT preparation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585DD-2500-B43B-0163-0EB2F039D8C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A075EF-F5C4-4463-2D57-C0B19432345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Recap on SRL and effective learning strategies</a:t>
            </a:r>
          </a:p>
          <a:p>
            <a:endParaRPr lang="en-GB" dirty="0"/>
          </a:p>
          <a:p>
            <a:r>
              <a:rPr lang="en-GB" dirty="0"/>
              <a:t>Constructive alignment  and WPBA feedback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Using exam feedback</a:t>
            </a:r>
          </a:p>
          <a:p>
            <a:endParaRPr lang="en-GB" dirty="0"/>
          </a:p>
          <a:p>
            <a:r>
              <a:rPr lang="en-GB" dirty="0"/>
              <a:t>Learning from patients </a:t>
            </a:r>
          </a:p>
          <a:p>
            <a:endParaRPr lang="en-GB" dirty="0"/>
          </a:p>
          <a:p>
            <a:r>
              <a:rPr lang="en-GB" dirty="0"/>
              <a:t>Using resources available</a:t>
            </a:r>
          </a:p>
          <a:p>
            <a:endParaRPr lang="en-GB" dirty="0"/>
          </a:p>
          <a:p>
            <a:r>
              <a:rPr lang="en-GB" dirty="0"/>
              <a:t>Group work on answering AKT questions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2039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3D0A6-7A02-63A9-E41C-470F8BEBE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Session 4 Consultation and COT introduction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436D63-14C1-C564-B448-1B86CA276FE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4F99C2-0BDB-8828-5EAE-6FB9BB02E7A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Intro group</a:t>
            </a:r>
          </a:p>
          <a:p>
            <a:pPr lvl="1"/>
            <a:r>
              <a:rPr lang="en-GB" dirty="0"/>
              <a:t>How are GPs different to other specialities</a:t>
            </a:r>
          </a:p>
          <a:p>
            <a:pPr lvl="1"/>
            <a:r>
              <a:rPr lang="en-GB" dirty="0"/>
              <a:t>What is a consultation and what makes a good one </a:t>
            </a:r>
          </a:p>
          <a:p>
            <a:pPr lvl="1"/>
            <a:endParaRPr lang="en-GB" dirty="0"/>
          </a:p>
          <a:p>
            <a:r>
              <a:rPr lang="en-GB" dirty="0"/>
              <a:t>Presentation and breakouts</a:t>
            </a:r>
          </a:p>
          <a:p>
            <a:pPr lvl="1"/>
            <a:r>
              <a:rPr lang="en-GB" dirty="0"/>
              <a:t>COT is a map or a tool not a consultation</a:t>
            </a:r>
          </a:p>
          <a:p>
            <a:pPr lvl="1"/>
            <a:r>
              <a:rPr lang="en-GB" dirty="0"/>
              <a:t>Highly skilled</a:t>
            </a:r>
          </a:p>
          <a:p>
            <a:pPr lvl="1"/>
            <a:r>
              <a:rPr lang="en-GB" dirty="0"/>
              <a:t>Evidence based </a:t>
            </a:r>
          </a:p>
          <a:p>
            <a:pPr lvl="1"/>
            <a:r>
              <a:rPr lang="en-GB" dirty="0"/>
              <a:t>Listening versus hearing</a:t>
            </a:r>
          </a:p>
          <a:p>
            <a:pPr lvl="1"/>
            <a:r>
              <a:rPr lang="en-GB" dirty="0"/>
              <a:t>Use of terminology – what does ICE actually mean</a:t>
            </a:r>
          </a:p>
          <a:p>
            <a:pPr lvl="1"/>
            <a:r>
              <a:rPr lang="en-GB" dirty="0"/>
              <a:t>Health beliefs and incorporating health beliefs</a:t>
            </a:r>
          </a:p>
        </p:txBody>
      </p:sp>
    </p:spTree>
    <p:extLst>
      <p:ext uri="{BB962C8B-B14F-4D97-AF65-F5344CB8AC3E}">
        <p14:creationId xmlns:p14="http://schemas.microsoft.com/office/powerpoint/2010/main" val="1593864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C4BDC-A540-2450-A6DE-B55B0537D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Session 4 Consultation and COT introduction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A47B21-B60F-7B9B-F5BE-EE96E457C79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628045-325B-EC89-66E3-20C1BE7BB0B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Small group work</a:t>
            </a:r>
          </a:p>
          <a:p>
            <a:pPr lvl="1"/>
            <a:r>
              <a:rPr lang="en-GB" dirty="0"/>
              <a:t>Developing empathy (using an image trigger)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Modifying health beliefs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What does reassurance mean</a:t>
            </a:r>
          </a:p>
        </p:txBody>
      </p:sp>
    </p:spTree>
    <p:extLst>
      <p:ext uri="{BB962C8B-B14F-4D97-AF65-F5344CB8AC3E}">
        <p14:creationId xmlns:p14="http://schemas.microsoft.com/office/powerpoint/2010/main" val="143933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4F363-1781-4CC0-AE6E-6B0D30BD8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39"/>
            <a:ext cx="4672584" cy="1453896"/>
          </a:xfrm>
        </p:spPr>
        <p:txBody>
          <a:bodyPr anchor="t">
            <a:normAutofit/>
          </a:bodyPr>
          <a:lstStyle/>
          <a:p>
            <a:r>
              <a:rPr lang="en-GB" dirty="0"/>
              <a:t>Key Points 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91F5F107-E1AA-2CD1-AE36-ECFD493B6E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2648" y="2290890"/>
            <a:ext cx="4672584" cy="4041648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1F73B-8038-DC34-DED0-DE9FAF820C7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96000" y="549275"/>
            <a:ext cx="5585925" cy="5783263"/>
          </a:xfrm>
        </p:spPr>
        <p:txBody>
          <a:bodyPr>
            <a:normAutofit/>
          </a:bodyPr>
          <a:lstStyle/>
          <a:p>
            <a:r>
              <a:rPr lang="en-GB" dirty="0"/>
              <a:t>A component of the Differential Attainment resource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Attendees at ST1 level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Invitees are lowest 20% recruitment scores – PDT</a:t>
            </a:r>
          </a:p>
          <a:p>
            <a:endParaRPr lang="en-GB" dirty="0"/>
          </a:p>
          <a:p>
            <a:r>
              <a:rPr lang="en-GB" dirty="0"/>
              <a:t>Attendance is presented as ‘mandatory’</a:t>
            </a:r>
          </a:p>
          <a:p>
            <a:endParaRPr lang="en-GB" dirty="0"/>
          </a:p>
          <a:p>
            <a:r>
              <a:rPr lang="en-GB" dirty="0"/>
              <a:t>Small groups facilitated by DA champions and lead educators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693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171BF-9D37-46FB-4E73-17159A4FE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Session 5 Introduction to the consultation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7D9A37-00A0-F7C2-6340-4A8A77BAA87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9910AE-EBAD-A940-FCBE-E2127A9D958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Intro Group </a:t>
            </a:r>
          </a:p>
          <a:p>
            <a:pPr lvl="1"/>
            <a:r>
              <a:rPr lang="en-GB" dirty="0"/>
              <a:t>30 minutes to write a story</a:t>
            </a:r>
          </a:p>
          <a:p>
            <a:pPr lvl="1"/>
            <a:endParaRPr lang="en-GB" dirty="0"/>
          </a:p>
          <a:p>
            <a:r>
              <a:rPr lang="en-GB" dirty="0"/>
              <a:t>Presentation including breakouts</a:t>
            </a:r>
          </a:p>
          <a:p>
            <a:pPr lvl="1"/>
            <a:r>
              <a:rPr lang="en-GB" dirty="0"/>
              <a:t>Lacking fluency and formulaic</a:t>
            </a:r>
          </a:p>
          <a:p>
            <a:pPr lvl="1"/>
            <a:r>
              <a:rPr lang="en-GB" dirty="0"/>
              <a:t>What style should it be </a:t>
            </a:r>
          </a:p>
          <a:p>
            <a:pPr lvl="2"/>
            <a:r>
              <a:rPr lang="en-GB" dirty="0"/>
              <a:t>Interrogation</a:t>
            </a:r>
          </a:p>
          <a:p>
            <a:pPr lvl="2"/>
            <a:r>
              <a:rPr lang="en-GB" dirty="0"/>
              <a:t>Interview</a:t>
            </a:r>
          </a:p>
          <a:p>
            <a:pPr lvl="2"/>
            <a:r>
              <a:rPr lang="en-GB" dirty="0"/>
              <a:t>Conversation</a:t>
            </a:r>
          </a:p>
          <a:p>
            <a:pPr lvl="1"/>
            <a:r>
              <a:rPr lang="en-GB" dirty="0"/>
              <a:t>Evidence to support conversation</a:t>
            </a:r>
          </a:p>
          <a:p>
            <a:pPr lvl="1"/>
            <a:r>
              <a:rPr lang="en-GB" dirty="0"/>
              <a:t>Listening styles and conversational sensitivity</a:t>
            </a:r>
          </a:p>
          <a:p>
            <a:pPr lvl="1"/>
            <a:r>
              <a:rPr lang="en-GB" dirty="0"/>
              <a:t>Effective conversations and when they go wrong</a:t>
            </a:r>
          </a:p>
        </p:txBody>
      </p:sp>
    </p:spTree>
    <p:extLst>
      <p:ext uri="{BB962C8B-B14F-4D97-AF65-F5344CB8AC3E}">
        <p14:creationId xmlns:p14="http://schemas.microsoft.com/office/powerpoint/2010/main" val="33590114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2BB92-7708-0989-1FD8-EF783E04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Session 5 Introduction to the consultation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F272E8-F555-401E-AAB9-7E1A65161C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1D2B8C-E2AE-B987-545E-781B6717CAFF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Small group work</a:t>
            </a:r>
          </a:p>
          <a:p>
            <a:pPr lvl="1"/>
            <a:r>
              <a:rPr lang="en-GB" dirty="0"/>
              <a:t>Sharing stories</a:t>
            </a:r>
          </a:p>
          <a:p>
            <a:pPr marL="228600" lvl="1" indent="0">
              <a:buNone/>
            </a:pPr>
            <a:endParaRPr lang="en-GB" dirty="0"/>
          </a:p>
          <a:p>
            <a:pPr lvl="1"/>
            <a:r>
              <a:rPr lang="en-GB" dirty="0"/>
              <a:t>Learning from conversations</a:t>
            </a:r>
          </a:p>
          <a:p>
            <a:pPr marL="228600" lvl="1" indent="0">
              <a:buNone/>
            </a:pPr>
            <a:endParaRPr lang="en-GB" dirty="0"/>
          </a:p>
          <a:p>
            <a:pPr lvl="1"/>
            <a:r>
              <a:rPr lang="en-GB" dirty="0"/>
              <a:t>The challenges of conversations with patients</a:t>
            </a:r>
          </a:p>
          <a:p>
            <a:pPr marL="228600" lvl="1" indent="0">
              <a:buNone/>
            </a:pPr>
            <a:endParaRPr lang="en-GB" dirty="0"/>
          </a:p>
          <a:p>
            <a:pPr lvl="1"/>
            <a:r>
              <a:rPr lang="en-GB" dirty="0"/>
              <a:t>Changing approaches to the consultation</a:t>
            </a:r>
          </a:p>
        </p:txBody>
      </p:sp>
    </p:spTree>
    <p:extLst>
      <p:ext uri="{BB962C8B-B14F-4D97-AF65-F5344CB8AC3E}">
        <p14:creationId xmlns:p14="http://schemas.microsoft.com/office/powerpoint/2010/main" val="1962038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61475-1184-3C4A-D462-1F11AED7C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Session 6 Design your own consultation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84E097-A804-B506-335C-7048C36318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B7D82-E4C4-153A-63B6-94284B9FD18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Builds on the consultation as a conversation</a:t>
            </a:r>
          </a:p>
          <a:p>
            <a:endParaRPr lang="en-GB" dirty="0"/>
          </a:p>
          <a:p>
            <a:r>
              <a:rPr lang="en-GB" dirty="0"/>
              <a:t>Defining key tasks</a:t>
            </a:r>
          </a:p>
          <a:p>
            <a:endParaRPr lang="en-GB" dirty="0"/>
          </a:p>
          <a:p>
            <a:r>
              <a:rPr lang="en-GB" dirty="0"/>
              <a:t>Creating a model for each group </a:t>
            </a:r>
          </a:p>
        </p:txBody>
      </p:sp>
    </p:spTree>
    <p:extLst>
      <p:ext uri="{BB962C8B-B14F-4D97-AF65-F5344CB8AC3E}">
        <p14:creationId xmlns:p14="http://schemas.microsoft.com/office/powerpoint/2010/main" val="2297086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D4FF0-7B7E-7EBA-7AC6-AA2094C63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Session 7 Developing skills for data gathering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C3A833-86A3-6EA0-87A9-D5E54326EA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E7385-4597-9889-00E4-BD8777A454D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Using TALC modules</a:t>
            </a:r>
          </a:p>
          <a:p>
            <a:endParaRPr lang="en-GB" dirty="0"/>
          </a:p>
          <a:p>
            <a:r>
              <a:rPr lang="en-GB" dirty="0"/>
              <a:t>Uses actor facilitators</a:t>
            </a:r>
          </a:p>
          <a:p>
            <a:endParaRPr lang="en-GB" dirty="0"/>
          </a:p>
          <a:p>
            <a:r>
              <a:rPr lang="en-GB" dirty="0"/>
              <a:t>Approach is like start/stop/rewind on video</a:t>
            </a:r>
          </a:p>
          <a:p>
            <a:endParaRPr lang="en-GB" dirty="0"/>
          </a:p>
          <a:p>
            <a:r>
              <a:rPr lang="en-GB" dirty="0"/>
              <a:t>Task based teaching based on actor feedback and unlimited attempts </a:t>
            </a:r>
          </a:p>
        </p:txBody>
      </p:sp>
    </p:spTree>
    <p:extLst>
      <p:ext uri="{BB962C8B-B14F-4D97-AF65-F5344CB8AC3E}">
        <p14:creationId xmlns:p14="http://schemas.microsoft.com/office/powerpoint/2010/main" val="3485456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7BFA0-B44E-0036-2496-73DABC7A1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Session 8 Developing skills for clinical management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8B21C6-4856-3A5F-49B4-FB31585B96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74B2BF-1297-863F-7F8E-E2284AD6FEEC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GB" dirty="0"/>
              <a:t>Using TALC modules</a:t>
            </a:r>
          </a:p>
          <a:p>
            <a:endParaRPr lang="en-GB" dirty="0"/>
          </a:p>
          <a:p>
            <a:r>
              <a:rPr lang="en-GB" dirty="0"/>
              <a:t>Uses actor facilitators</a:t>
            </a:r>
          </a:p>
          <a:p>
            <a:endParaRPr lang="en-GB" dirty="0"/>
          </a:p>
          <a:p>
            <a:r>
              <a:rPr lang="en-GB" dirty="0"/>
              <a:t>Approach is like start/stop/rewind on video</a:t>
            </a:r>
          </a:p>
          <a:p>
            <a:endParaRPr lang="en-GB" dirty="0"/>
          </a:p>
          <a:p>
            <a:r>
              <a:rPr lang="en-GB" dirty="0"/>
              <a:t>Task based teaching based on actor feedback and unlimited attempts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66807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F6340-22C3-9C0F-09D1-8C813AE5B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4B9FC0-E719-B232-466E-400F5EB472D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1D3720-0897-3998-5F9F-16076408B97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b="1" dirty="0"/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3342737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grass, road, sky&#10;&#10;Description automatically generated">
            <a:extLst>
              <a:ext uri="{FF2B5EF4-FFF2-40B4-BE49-F238E27FC236}">
                <a16:creationId xmlns:a16="http://schemas.microsoft.com/office/drawing/2014/main" id="{9FEE0180-8D8A-4849-BF5D-4E272CDF14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0" b="152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496810-E8DA-8147-9DE5-0E586805B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Transformational teaching – the journey</a:t>
            </a:r>
          </a:p>
        </p:txBody>
      </p:sp>
    </p:spTree>
    <p:extLst>
      <p:ext uri="{BB962C8B-B14F-4D97-AF65-F5344CB8AC3E}">
        <p14:creationId xmlns:p14="http://schemas.microsoft.com/office/powerpoint/2010/main" val="52411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6AB63C15-A6EC-420A-988E-556D70B86D69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838200" y="557188"/>
            <a:ext cx="10515600" cy="1133499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Terms that are relevant </a:t>
            </a:r>
          </a:p>
        </p:txBody>
      </p:sp>
      <p:graphicFrame>
        <p:nvGraphicFramePr>
          <p:cNvPr id="6149" name="Text Placeholder 2">
            <a:extLst>
              <a:ext uri="{FF2B5EF4-FFF2-40B4-BE49-F238E27FC236}">
                <a16:creationId xmlns:a16="http://schemas.microsoft.com/office/drawing/2014/main" id="{B5A14EED-1EC0-4F53-2A53-E46556C93337}"/>
              </a:ext>
            </a:extLst>
          </p:cNvPr>
          <p:cNvGraphicFramePr/>
          <p:nvPr/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1B34-E0C3-40CF-211A-A4CDB13528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557188"/>
            <a:ext cx="10515600" cy="113349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Terms that are relevant </a:t>
            </a:r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FE6185F3-1586-9FC9-8424-DBF9EB8FA9A4}"/>
              </a:ext>
            </a:extLst>
          </p:cNvPr>
          <p:cNvGraphicFramePr/>
          <p:nvPr/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848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3235A-FE80-984D-BD53-C693E1A28E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138265"/>
            <a:ext cx="5791199" cy="14011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Conscious competence descriptors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4F53C-B509-BA4B-B0B8-30AED34FEA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2000" y="2551176"/>
            <a:ext cx="5791199" cy="3602935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/>
            <a:r>
              <a:rPr lang="en-US" sz="1600" b="1"/>
              <a:t>1 - unconscious incompetence</a:t>
            </a:r>
            <a:endParaRPr lang="en-US" sz="1600"/>
          </a:p>
          <a:p>
            <a:pPr lvl="0"/>
            <a:r>
              <a:rPr lang="en-US" sz="1600"/>
              <a:t>the person is not aware of the existence or relevance of the skill area</a:t>
            </a:r>
          </a:p>
          <a:p>
            <a:pPr lvl="0"/>
            <a:r>
              <a:rPr lang="en-US" sz="1600"/>
              <a:t>the person is not aware that they have a particular deficiency in the area concerned</a:t>
            </a:r>
          </a:p>
          <a:p>
            <a:pPr lvl="0"/>
            <a:r>
              <a:rPr lang="en-US" sz="1600" b="1"/>
              <a:t>the person might deny the relevance or usefulness of the new skill</a:t>
            </a:r>
          </a:p>
          <a:p>
            <a:pPr lvl="0"/>
            <a:r>
              <a:rPr lang="en-US" sz="1600"/>
              <a:t>the person must become conscious of their incompetence before development of the new skill or learning can begin</a:t>
            </a:r>
          </a:p>
          <a:p>
            <a:pPr lvl="0"/>
            <a:r>
              <a:rPr lang="en-US" sz="1600" b="1"/>
              <a:t>the aim of </a:t>
            </a:r>
            <a:r>
              <a:rPr lang="en-US" sz="1600"/>
              <a:t>the trainee or learner and the trainer or teacher is to </a:t>
            </a:r>
            <a:r>
              <a:rPr lang="en-US" sz="1600" b="1"/>
              <a:t>move the person</a:t>
            </a:r>
            <a:r>
              <a:rPr lang="en-US" sz="1600"/>
              <a:t> into the 'conscious competence' stage, </a:t>
            </a:r>
            <a:r>
              <a:rPr lang="en-US" sz="1600" b="1"/>
              <a:t>by demonstrating </a:t>
            </a:r>
            <a:r>
              <a:rPr lang="en-US" sz="1600"/>
              <a:t>the skill or ability and </a:t>
            </a:r>
            <a:r>
              <a:rPr lang="en-US" sz="1600" b="1"/>
              <a:t>the benefit </a:t>
            </a:r>
            <a:r>
              <a:rPr lang="en-US" sz="1600"/>
              <a:t>that it will bring to the person's effectiveness</a:t>
            </a:r>
          </a:p>
          <a:p>
            <a:pPr marL="0"/>
            <a:endParaRPr lang="en-US" sz="1600"/>
          </a:p>
        </p:txBody>
      </p:sp>
      <p:pic>
        <p:nvPicPr>
          <p:cNvPr id="20" name="Graphic 19" descr="Brain in head">
            <a:extLst>
              <a:ext uri="{FF2B5EF4-FFF2-40B4-BE49-F238E27FC236}">
                <a16:creationId xmlns:a16="http://schemas.microsoft.com/office/drawing/2014/main" id="{E6DEE96E-A081-D7A0-BC04-91005006D8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24191" y="1700246"/>
            <a:ext cx="3452192" cy="3452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137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chemeClr val="tx1">
              <a:lumMod val="85000"/>
              <a:lumOff val="15000"/>
            </a:schemeClr>
          </a:solidFill>
          <a:ln w="174625" cmpd="thinThick"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6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EURACT definition of primary care </a:t>
            </a:r>
          </a:p>
        </p:txBody>
      </p:sp>
      <p:pic>
        <p:nvPicPr>
          <p:cNvPr id="7170" name="Picture 2" descr="http://ino.sagepub.com/content/3/8/438/F1.lar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77923" y="961812"/>
            <a:ext cx="6509553" cy="49309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E86D74A-6766-59BB-1700-29D8273CF3CF}"/>
                  </a:ext>
                </a:extLst>
              </p14:cNvPr>
              <p14:cNvContentPartPr/>
              <p14:nvPr/>
            </p14:nvContentPartPr>
            <p14:xfrm>
              <a:off x="5735376" y="5481973"/>
              <a:ext cx="814099" cy="6309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E86D74A-6766-59BB-1700-29D8273CF3C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17381" y="5463976"/>
                <a:ext cx="849729" cy="66659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3603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A21623E-BA42-CE46-9532-2693C32C39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Cognitive Competence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8F7D0B-7466-9646-9D36-30B55A173A24}"/>
              </a:ext>
            </a:extLst>
          </p:cNvPr>
          <p:cNvSpPr/>
          <p:nvPr/>
        </p:nvSpPr>
        <p:spPr>
          <a:xfrm>
            <a:off x="3791745" y="2421235"/>
            <a:ext cx="4608501" cy="1728192"/>
          </a:xfrm>
          <a:prstGeom prst="rect">
            <a:avLst/>
          </a:prstGeom>
          <a:noFill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679846-D659-754C-8F24-B469DB0FF912}"/>
              </a:ext>
            </a:extLst>
          </p:cNvPr>
          <p:cNvSpPr txBox="1"/>
          <p:nvPr/>
        </p:nvSpPr>
        <p:spPr>
          <a:xfrm>
            <a:off x="4952875" y="1279916"/>
            <a:ext cx="3087343" cy="307777"/>
          </a:xfrm>
          <a:prstGeom prst="rect">
            <a:avLst/>
          </a:prstGeom>
          <a:noFill/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Skilled (competent) </a:t>
            </a:r>
            <a:r>
              <a:rPr lang="en-US" sz="1400" dirty="0" err="1"/>
              <a:t>behaviour</a:t>
            </a:r>
            <a:endParaRPr 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9BE612-A02C-564E-A923-89558BDE918A}"/>
              </a:ext>
            </a:extLst>
          </p:cNvPr>
          <p:cNvSpPr txBox="1"/>
          <p:nvPr/>
        </p:nvSpPr>
        <p:spPr>
          <a:xfrm>
            <a:off x="3269687" y="1480880"/>
            <a:ext cx="129614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Knowledge reproduction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8CE1F9-23CA-2442-A3B9-98D1052903DF}"/>
              </a:ext>
            </a:extLst>
          </p:cNvPr>
          <p:cNvSpPr txBox="1"/>
          <p:nvPr/>
        </p:nvSpPr>
        <p:spPr>
          <a:xfrm>
            <a:off x="4744600" y="2730987"/>
            <a:ext cx="2287503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Skills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159E72-630B-1141-A0EF-BE4F88519998}"/>
              </a:ext>
            </a:extLst>
          </p:cNvPr>
          <p:cNvSpPr txBox="1"/>
          <p:nvPr/>
        </p:nvSpPr>
        <p:spPr>
          <a:xfrm>
            <a:off x="3827750" y="3645025"/>
            <a:ext cx="115212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Knowledge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0F5D25-533D-6747-A6C1-BD458AD989AB}"/>
              </a:ext>
            </a:extLst>
          </p:cNvPr>
          <p:cNvSpPr txBox="1"/>
          <p:nvPr/>
        </p:nvSpPr>
        <p:spPr>
          <a:xfrm>
            <a:off x="5627649" y="2801960"/>
            <a:ext cx="1272347" cy="2880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/>
              <a:t>competencies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82F45B2-9C26-7C45-990A-477F415EDA83}"/>
              </a:ext>
            </a:extLst>
          </p:cNvPr>
          <p:cNvSpPr txBox="1"/>
          <p:nvPr/>
        </p:nvSpPr>
        <p:spPr>
          <a:xfrm>
            <a:off x="7392145" y="3271721"/>
            <a:ext cx="1116105" cy="338554"/>
          </a:xfrm>
          <a:prstGeom prst="rect">
            <a:avLst/>
          </a:prstGeom>
          <a:noFill/>
          <a:ln>
            <a:solidFill>
              <a:schemeClr val="dk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/>
              <a:t>Attitudes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0D9C9D4-51C4-3E4A-97F5-1C09584B5F83}"/>
              </a:ext>
            </a:extLst>
          </p:cNvPr>
          <p:cNvCxnSpPr/>
          <p:nvPr/>
        </p:nvCxnSpPr>
        <p:spPr>
          <a:xfrm flipV="1">
            <a:off x="4295800" y="2004100"/>
            <a:ext cx="0" cy="16188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AB83E38-FE9A-FE40-9398-67BE02F21A23}"/>
              </a:ext>
            </a:extLst>
          </p:cNvPr>
          <p:cNvCxnSpPr>
            <a:cxnSpLocks/>
          </p:cNvCxnSpPr>
          <p:nvPr/>
        </p:nvCxnSpPr>
        <p:spPr>
          <a:xfrm flipH="1">
            <a:off x="7032105" y="3410221"/>
            <a:ext cx="30603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D5ACDA1-D3C6-F543-A7A7-7C6AC37858C7}"/>
              </a:ext>
            </a:extLst>
          </p:cNvPr>
          <p:cNvCxnSpPr>
            <a:cxnSpLocks/>
          </p:cNvCxnSpPr>
          <p:nvPr/>
        </p:nvCxnSpPr>
        <p:spPr>
          <a:xfrm flipV="1">
            <a:off x="5303912" y="1598726"/>
            <a:ext cx="0" cy="11101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0AC89D8-F11E-DB45-88A0-DEBEAD9D3551}"/>
              </a:ext>
            </a:extLst>
          </p:cNvPr>
          <p:cNvCxnSpPr>
            <a:cxnSpLocks/>
          </p:cNvCxnSpPr>
          <p:nvPr/>
        </p:nvCxnSpPr>
        <p:spPr>
          <a:xfrm flipV="1">
            <a:off x="6600056" y="1598726"/>
            <a:ext cx="0" cy="11101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1DE5BEA-C53F-604F-9FEC-B0907E184283}"/>
              </a:ext>
            </a:extLst>
          </p:cNvPr>
          <p:cNvCxnSpPr/>
          <p:nvPr/>
        </p:nvCxnSpPr>
        <p:spPr>
          <a:xfrm flipH="1">
            <a:off x="5087888" y="3789040"/>
            <a:ext cx="115212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58CAB6D-A506-2D4F-936C-42D297A4270B}"/>
              </a:ext>
            </a:extLst>
          </p:cNvPr>
          <p:cNvCxnSpPr/>
          <p:nvPr/>
        </p:nvCxnSpPr>
        <p:spPr>
          <a:xfrm flipV="1">
            <a:off x="6240016" y="3501010"/>
            <a:ext cx="0" cy="2880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625A4FAA-4FC4-D74D-9EE3-112BF53C6501}"/>
              </a:ext>
            </a:extLst>
          </p:cNvPr>
          <p:cNvSpPr txBox="1"/>
          <p:nvPr/>
        </p:nvSpPr>
        <p:spPr>
          <a:xfrm>
            <a:off x="3431704" y="4653137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Competences as sub-skills  – W </a:t>
            </a:r>
            <a:r>
              <a:rPr lang="en-US" sz="1200" dirty="0" err="1"/>
              <a:t>Westera</a:t>
            </a:r>
            <a:r>
              <a:rPr lang="en-US" sz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3307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541D8-6D08-DC25-CB02-56BCABD51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The seven facets of transformational learning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2A6B6938-093F-0892-63DE-140B3F79D783}"/>
              </a:ext>
            </a:extLst>
          </p:cNvPr>
          <p:cNvSpPr/>
          <p:nvPr/>
        </p:nvSpPr>
        <p:spPr>
          <a:xfrm>
            <a:off x="5062974" y="3697750"/>
            <a:ext cx="2141148" cy="125351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1792">
              <a:spcAft>
                <a:spcPts val="600"/>
              </a:spcAft>
            </a:pPr>
            <a:r>
              <a:rPr lang="en-GB" sz="1224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Transformational learning</a:t>
            </a:r>
            <a:endParaRPr lang="en-GB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2293A45-6681-E3DE-25CA-CB3A63CC0BCE}"/>
              </a:ext>
            </a:extLst>
          </p:cNvPr>
          <p:cNvSpPr/>
          <p:nvPr/>
        </p:nvSpPr>
        <p:spPr>
          <a:xfrm>
            <a:off x="6650590" y="1755016"/>
            <a:ext cx="1714876" cy="122757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1792">
              <a:spcAft>
                <a:spcPts val="600"/>
              </a:spcAft>
              <a:defRPr b="1"/>
            </a:pPr>
            <a:r>
              <a:rPr lang="en-US" sz="1224" b="1" kern="12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Being open to alternative viewpoints </a:t>
            </a:r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3D22A8B-FA99-4C31-257F-E9BB5B6FB6FD}"/>
              </a:ext>
            </a:extLst>
          </p:cNvPr>
          <p:cNvSpPr/>
          <p:nvPr/>
        </p:nvSpPr>
        <p:spPr>
          <a:xfrm>
            <a:off x="8090461" y="2966552"/>
            <a:ext cx="1852039" cy="122757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1792">
              <a:spcAft>
                <a:spcPts val="600"/>
              </a:spcAft>
              <a:defRPr b="1"/>
            </a:pPr>
            <a:r>
              <a:rPr lang="en-US" sz="1224" b="1" kern="12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Critical self-reflection</a:t>
            </a: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4D229D6-7BF6-B7A1-9F43-4E4D6440736A}"/>
              </a:ext>
            </a:extLst>
          </p:cNvPr>
          <p:cNvSpPr/>
          <p:nvPr/>
        </p:nvSpPr>
        <p:spPr>
          <a:xfrm>
            <a:off x="5062974" y="5620813"/>
            <a:ext cx="1714876" cy="111257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21792">
              <a:spcAft>
                <a:spcPts val="600"/>
              </a:spcAft>
              <a:defRPr b="1"/>
            </a:pPr>
            <a:r>
              <a:rPr lang="en-US" sz="1224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Articulating assumptions</a:t>
            </a: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0AF069A-7974-7944-A420-0B2D924CDE79}"/>
              </a:ext>
            </a:extLst>
          </p:cNvPr>
          <p:cNvSpPr/>
          <p:nvPr/>
        </p:nvSpPr>
        <p:spPr>
          <a:xfrm>
            <a:off x="2711383" y="4617031"/>
            <a:ext cx="1441997" cy="92771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1792">
              <a:spcAft>
                <a:spcPts val="600"/>
              </a:spcAft>
              <a:defRPr b="1"/>
            </a:pPr>
            <a:r>
              <a:rPr lang="en-US" sz="1224" b="1" kern="120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Acting on revisions </a:t>
            </a:r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D8E6642-1A85-D6E6-EF04-BB58385473E9}"/>
              </a:ext>
            </a:extLst>
          </p:cNvPr>
          <p:cNvSpPr/>
          <p:nvPr/>
        </p:nvSpPr>
        <p:spPr>
          <a:xfrm>
            <a:off x="1993980" y="2888544"/>
            <a:ext cx="2305721" cy="114484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1792">
              <a:spcAft>
                <a:spcPts val="600"/>
              </a:spcAft>
              <a:defRPr b="1"/>
            </a:pPr>
            <a:r>
              <a:rPr lang="en-US" sz="1224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Engage in discourse/debate</a:t>
            </a:r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4162915-9A0F-5811-1C4C-F39CBA3DB6D7}"/>
              </a:ext>
            </a:extLst>
          </p:cNvPr>
          <p:cNvSpPr/>
          <p:nvPr/>
        </p:nvSpPr>
        <p:spPr>
          <a:xfrm>
            <a:off x="3910057" y="1730933"/>
            <a:ext cx="1534916" cy="110345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1792">
              <a:spcAft>
                <a:spcPts val="600"/>
              </a:spcAft>
              <a:defRPr b="1"/>
            </a:pPr>
            <a:r>
              <a:rPr lang="en-US" sz="1224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Activating event </a:t>
            </a: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78C3376-E756-756D-C737-B1514CB5DAA3}"/>
              </a:ext>
            </a:extLst>
          </p:cNvPr>
          <p:cNvSpPr/>
          <p:nvPr/>
        </p:nvSpPr>
        <p:spPr>
          <a:xfrm>
            <a:off x="7801892" y="4935615"/>
            <a:ext cx="1852039" cy="129724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1792">
              <a:spcAft>
                <a:spcPts val="600"/>
              </a:spcAft>
              <a:defRPr b="1"/>
            </a:pPr>
            <a:r>
              <a:rPr lang="en-US" sz="1224" b="1" kern="1200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Revising assumptions / values and beliefs</a:t>
            </a:r>
            <a:endParaRPr lang="en-US" dirty="0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7ECAE0F3-89D9-E2FE-3B72-A80D4EC76B8F}"/>
              </a:ext>
            </a:extLst>
          </p:cNvPr>
          <p:cNvSpPr/>
          <p:nvPr/>
        </p:nvSpPr>
        <p:spPr>
          <a:xfrm rot="1169354">
            <a:off x="4464792" y="4008239"/>
            <a:ext cx="569581" cy="12986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CECC3395-DB13-6A44-6D68-F989F19A82BB}"/>
              </a:ext>
            </a:extLst>
          </p:cNvPr>
          <p:cNvSpPr/>
          <p:nvPr/>
        </p:nvSpPr>
        <p:spPr>
          <a:xfrm rot="7782582">
            <a:off x="6424437" y="3221418"/>
            <a:ext cx="569581" cy="12986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68B5413C-75DC-D279-B8A1-CAEC3D908D25}"/>
              </a:ext>
            </a:extLst>
          </p:cNvPr>
          <p:cNvSpPr/>
          <p:nvPr/>
        </p:nvSpPr>
        <p:spPr>
          <a:xfrm rot="9839053">
            <a:off x="7213715" y="3884346"/>
            <a:ext cx="644330" cy="14951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>
            <a:extLst>
              <a:ext uri="{FF2B5EF4-FFF2-40B4-BE49-F238E27FC236}">
                <a16:creationId xmlns:a16="http://schemas.microsoft.com/office/drawing/2014/main" id="{DE5AF1BD-6EF2-74B9-A1C6-FDAB7E5EB796}"/>
              </a:ext>
            </a:extLst>
          </p:cNvPr>
          <p:cNvSpPr/>
          <p:nvPr/>
        </p:nvSpPr>
        <p:spPr>
          <a:xfrm rot="20802634">
            <a:off x="4417471" y="4662301"/>
            <a:ext cx="569581" cy="12986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ight Arrow 19">
            <a:extLst>
              <a:ext uri="{FF2B5EF4-FFF2-40B4-BE49-F238E27FC236}">
                <a16:creationId xmlns:a16="http://schemas.microsoft.com/office/drawing/2014/main" id="{AB364E33-E408-B039-C438-FA2C1C396BDD}"/>
              </a:ext>
            </a:extLst>
          </p:cNvPr>
          <p:cNvSpPr/>
          <p:nvPr/>
        </p:nvSpPr>
        <p:spPr>
          <a:xfrm rot="3502965">
            <a:off x="5018457" y="3103611"/>
            <a:ext cx="609676" cy="704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ight Arrow 20">
            <a:extLst>
              <a:ext uri="{FF2B5EF4-FFF2-40B4-BE49-F238E27FC236}">
                <a16:creationId xmlns:a16="http://schemas.microsoft.com/office/drawing/2014/main" id="{AFB2AE22-81AD-F0A2-6D9E-AB2B10BAD3E0}"/>
              </a:ext>
            </a:extLst>
          </p:cNvPr>
          <p:cNvSpPr/>
          <p:nvPr/>
        </p:nvSpPr>
        <p:spPr>
          <a:xfrm rot="11735578">
            <a:off x="7170514" y="4930051"/>
            <a:ext cx="569581" cy="12986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ight Arrow 21">
            <a:extLst>
              <a:ext uri="{FF2B5EF4-FFF2-40B4-BE49-F238E27FC236}">
                <a16:creationId xmlns:a16="http://schemas.microsoft.com/office/drawing/2014/main" id="{90136E52-D0EC-08E0-26CB-3FE866C03BAC}"/>
              </a:ext>
            </a:extLst>
          </p:cNvPr>
          <p:cNvSpPr/>
          <p:nvPr/>
        </p:nvSpPr>
        <p:spPr>
          <a:xfrm rot="16024538">
            <a:off x="5656319" y="5226443"/>
            <a:ext cx="430036" cy="7630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080130"/>
      </p:ext>
    </p:extLst>
  </p:cSld>
  <p:clrMapOvr>
    <a:masterClrMapping/>
  </p:clrMapOvr>
</p:sld>
</file>

<file path=ppt/theme/theme1.xml><?xml version="1.0" encoding="utf-8"?>
<a:theme xmlns:a="http://schemas.openxmlformats.org/drawingml/2006/main" name="Helena">
  <a:themeElements>
    <a:clrScheme name="Helen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lena" id="{83D43F4A-02D5-42AD-9542-27487597C212}" vid="{14154C61-C2E2-42F2-9833-4EC39495D4C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913</Words>
  <Application>Microsoft Macintosh PowerPoint</Application>
  <PresentationFormat>Widescreen</PresentationFormat>
  <Paragraphs>177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Neue Haas Grotesk Text Pro</vt:lpstr>
      <vt:lpstr>Helena</vt:lpstr>
      <vt:lpstr>ST1 Enhanced Support Programme</vt:lpstr>
      <vt:lpstr>Key Points </vt:lpstr>
      <vt:lpstr>Transformational teaching – the journey</vt:lpstr>
      <vt:lpstr>Terms that are relevant </vt:lpstr>
      <vt:lpstr>Terms that are relevant </vt:lpstr>
      <vt:lpstr>Conscious competence descriptors</vt:lpstr>
      <vt:lpstr>PowerPoint Presentation</vt:lpstr>
      <vt:lpstr>PowerPoint Presentation</vt:lpstr>
      <vt:lpstr>The seven facets of transformational learning </vt:lpstr>
      <vt:lpstr>Session design based on transformational learning</vt:lpstr>
      <vt:lpstr>Session design based on transformational learning</vt:lpstr>
      <vt:lpstr>Session 1 – WPBA and Reflection  </vt:lpstr>
      <vt:lpstr>Session 1 – WPBA and Reflection</vt:lpstr>
      <vt:lpstr>Session 1 – WPBA and Reflection</vt:lpstr>
      <vt:lpstr>Session 2 Conscious Competence and SRL</vt:lpstr>
      <vt:lpstr>Session 2 Conscious Competence and SRL</vt:lpstr>
      <vt:lpstr>Session 3 – AKT preparation </vt:lpstr>
      <vt:lpstr>Session 4 Consultation and COT introduction</vt:lpstr>
      <vt:lpstr>Session 4 Consultation and COT introduction</vt:lpstr>
      <vt:lpstr>Session 5 Introduction to the consultation </vt:lpstr>
      <vt:lpstr>Session 5 Introduction to the consultation </vt:lpstr>
      <vt:lpstr>Session 6 Design your own consultation </vt:lpstr>
      <vt:lpstr>Session 7 Developing skills for data gathering </vt:lpstr>
      <vt:lpstr>Session 8 Developing skills for clinical management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 Wallworth</dc:creator>
  <cp:lastModifiedBy>Roy Wallworth</cp:lastModifiedBy>
  <cp:revision>2</cp:revision>
  <dcterms:created xsi:type="dcterms:W3CDTF">2025-08-18T18:12:19Z</dcterms:created>
  <dcterms:modified xsi:type="dcterms:W3CDTF">2025-08-18T20:01:12Z</dcterms:modified>
</cp:coreProperties>
</file>