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1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EB31D-7FCB-46F4-AE33-5A1C3CD49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name is….Q</a:t>
            </a: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that generate useful info for Ed Sups </a:t>
            </a:r>
            <a:b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23A0B-57B2-4D29-83CB-7602AA5E3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Who’s supporting you?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 in medicine in which you feel less confident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n-GB" sz="18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understanding of the roles and responsibilities of a GP Trainee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you best learn?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9175B-2BA4-46AB-8989-A4DD2B247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PLPs made easier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198F-7372-4937-A1C8-EB27D2226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international graduates y</a:t>
            </a:r>
            <a:r>
              <a:rPr lang="en-GB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 need to arrange a Zoom or F2F review preferably within the first or second month in ST1 (by the end of September or March)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questions you should email to the GPST to complete prior to this meeting;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outline your most important clinical learning needs?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outline your most important non-clinical learning needs?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outline what support you would like from the GP school or local training programme?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1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B909-D0F3-4BAD-B897-7DE3A0664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Things to discuss at the informal meeting to help set up a successful </a:t>
            </a:r>
            <a:r>
              <a:rPr lang="en-GB" sz="3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iESR</a:t>
            </a:r>
            <a:r>
              <a:rPr lang="en-GB" sz="3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optimise GPST support.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38D6B-EB6B-42E0-A128-533022F87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 from my name is…. form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 problems?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e-portfolio essentials (note resources on https://gp-training.hee.nhs.uk/pennine/mrcgp/eportfolio/</a:t>
            </a:r>
            <a:r>
              <a:rPr lang="en-GB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 and ARCP essentials - with signposting to resources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PLP/PDP creation for review at </a:t>
            </a:r>
            <a:r>
              <a:rPr lang="en-GB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iESR</a:t>
            </a:r>
            <a:r>
              <a:rPr lang="en-GB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pre ARCP ESR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13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CDA88-EB86-4134-B34D-D0F6A9E8F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reas useful in enabling a discussion to formulate the PLP relating to Differential Attainment 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2A97F-E935-458B-8E4D-E2C97E56F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you need support with general communications skills? – encourage attendance to the Pennine 3-day consultation skills course for ST1 non UK grads.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you require support with Linguistics? (They are automatically offered the 1-day linguistics course run by GP School – attendance to be encouraged)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you require support with ‘Clinical reasoning skills ‘Thinking like a GP’? GP school will offer a course - TBA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you require support with consulting skills ‘Consulting like a GP’? Encourage the Blackboard consultation skills module to be completed with their Trainer over 2 to 3 tutorials in their first substantive GP post.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you require support from the Professional Support and Well Being Services’? Signpost to new GP School resources – TBA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you have any additional support with training needs?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99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546CB-FEFA-4667-9EF4-AE5AD8D2C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 Sups copy &amp; paste a structured Ed Note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48F98-F0A0-41A6-973F-5F69AE37E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: PLP meeting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PLP Content: At least 3 SMART outcomes relating to the 6 key questions (where applicable)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Review date:  PLP review usually at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iESR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ESR (with an Ed Note)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5287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0C5AF0A9AE0D4D8032BBF19C904698" ma:contentTypeVersion="21" ma:contentTypeDescription="Create a new document." ma:contentTypeScope="" ma:versionID="eb5675c34f44b8cc2e2b4456678f8b02">
  <xsd:schema xmlns:xsd="http://www.w3.org/2001/XMLSchema" xmlns:xs="http://www.w3.org/2001/XMLSchema" xmlns:p="http://schemas.microsoft.com/office/2006/metadata/properties" xmlns:ns2="03b25e55-1fda-4dd5-9a75-c38d0989a0e2" xmlns:ns3="d2389ad0-4628-4ca4-babd-a5e1ca1fc43d" targetNamespace="http://schemas.microsoft.com/office/2006/metadata/properties" ma:root="true" ma:fieldsID="bde849662d77e162c6ae5c9db51c3dc0" ns2:_="" ns3:_="">
    <xsd:import namespace="03b25e55-1fda-4dd5-9a75-c38d0989a0e2"/>
    <xsd:import namespace="d2389ad0-4628-4ca4-babd-a5e1ca1f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Number" minOccurs="0"/>
                <xsd:element ref="ns2:NumberOrde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b25e55-1fda-4dd5-9a75-c38d0989a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Number" ma:index="15" nillable="true" ma:displayName="Number" ma:format="Dropdown" ma:internalName="Number" ma:percentage="FALSE">
      <xsd:simpleType>
        <xsd:restriction base="dms:Number"/>
      </xsd:simpleType>
    </xsd:element>
    <xsd:element name="NumberOrder" ma:index="16" nillable="true" ma:displayName="Number Order" ma:default="6" ma:format="Dropdown" ma:indexed="true" ma:internalName="NumberOrder" ma:percentage="FALSE">
      <xsd:simpleType>
        <xsd:restriction base="dms:Number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89ad0-4628-4ca4-babd-a5e1ca1fc43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2e7178f-5b02-4f7e-a22e-1f7fb5c4485f}" ma:internalName="TaxCatchAll" ma:showField="CatchAllData" ma:web="d2389ad0-4628-4ca4-babd-a5e1ca1fc4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berOrder xmlns="03b25e55-1fda-4dd5-9a75-c38d0989a0e2">6</NumberOrder>
    <lcf76f155ced4ddcb4097134ff3c332f xmlns="03b25e55-1fda-4dd5-9a75-c38d0989a0e2">
      <Terms xmlns="http://schemas.microsoft.com/office/infopath/2007/PartnerControls"/>
    </lcf76f155ced4ddcb4097134ff3c332f>
    <Number xmlns="03b25e55-1fda-4dd5-9a75-c38d0989a0e2" xsi:nil="true"/>
    <TaxCatchAll xmlns="d2389ad0-4628-4ca4-babd-a5e1ca1fc43d" xsi:nil="true"/>
  </documentManagement>
</p:properties>
</file>

<file path=customXml/itemProps1.xml><?xml version="1.0" encoding="utf-8"?>
<ds:datastoreItem xmlns:ds="http://schemas.openxmlformats.org/officeDocument/2006/customXml" ds:itemID="{DB1937CA-0B2A-46E7-978D-EE86DA75DF78}"/>
</file>

<file path=customXml/itemProps2.xml><?xml version="1.0" encoding="utf-8"?>
<ds:datastoreItem xmlns:ds="http://schemas.openxmlformats.org/officeDocument/2006/customXml" ds:itemID="{87B21769-66C9-4331-949E-9953BFFD5F68}"/>
</file>

<file path=customXml/itemProps3.xml><?xml version="1.0" encoding="utf-8"?>
<ds:datastoreItem xmlns:ds="http://schemas.openxmlformats.org/officeDocument/2006/customXml" ds:itemID="{4CA2AC1D-AF06-4195-B793-B8C273714BB4}"/>
</file>

<file path=docProps/app.xml><?xml version="1.0" encoding="utf-8"?>
<Properties xmlns="http://schemas.openxmlformats.org/officeDocument/2006/extended-properties" xmlns:vt="http://schemas.openxmlformats.org/officeDocument/2006/docPropsVTypes">
  <Template>{7A19F961-FCBA-4A55-945F-4A5D8A358FAE}tf10001105</Template>
  <TotalTime>69</TotalTime>
  <Words>402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Franklin Gothic Book</vt:lpstr>
      <vt:lpstr>Symbol</vt:lpstr>
      <vt:lpstr>Times New Roman</vt:lpstr>
      <vt:lpstr>Crop</vt:lpstr>
      <vt:lpstr>My name is….Qs that generate useful info for Ed Sups  </vt:lpstr>
      <vt:lpstr>PLPs made easier</vt:lpstr>
      <vt:lpstr>Things to discuss at the informal meeting to help set up a successful iESR and optimise GPST support. </vt:lpstr>
      <vt:lpstr>Areas useful in enabling a discussion to formulate the PLP relating to Differential Attainment  </vt:lpstr>
      <vt:lpstr>Ed Sups copy &amp; paste a structured Ed Note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 Project</dc:title>
  <dc:creator>Matthew Smith</dc:creator>
  <cp:lastModifiedBy>Matthew Smith</cp:lastModifiedBy>
  <cp:revision>9</cp:revision>
  <dcterms:created xsi:type="dcterms:W3CDTF">2021-11-07T05:31:15Z</dcterms:created>
  <dcterms:modified xsi:type="dcterms:W3CDTF">2021-12-06T05:35:32Z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0x0101001A0C5AF0A9AE0D4D8032BBF19C904698</vt:lpwstr>
  </property>
</Properties>
</file>