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9" r:id="rId5"/>
    <p:sldId id="283" r:id="rId6"/>
    <p:sldId id="288" r:id="rId7"/>
    <p:sldId id="286" r:id="rId8"/>
    <p:sldId id="287" r:id="rId9"/>
    <p:sldId id="289" r:id="rId10"/>
    <p:sldId id="290" r:id="rId11"/>
    <p:sldId id="298" r:id="rId12"/>
    <p:sldId id="299" r:id="rId13"/>
    <p:sldId id="279" r:id="rId14"/>
    <p:sldId id="30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53" autoAdjust="0"/>
  </p:normalViewPr>
  <p:slideViewPr>
    <p:cSldViewPr>
      <p:cViewPr>
        <p:scale>
          <a:sx n="100" d="100"/>
          <a:sy n="100" d="100"/>
        </p:scale>
        <p:origin x="-2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2E2601-899C-449B-AAE4-1007B7A26C6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660CDD20-8049-4906-9A61-530C400EB591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D1C5DCA4-2F9D-47DB-AAD4-6BCBA5F7E2E7}" type="parTrans" cxnId="{182AEEB9-4360-4F3F-A30F-F514E0F1AC7B}">
      <dgm:prSet/>
      <dgm:spPr/>
      <dgm:t>
        <a:bodyPr/>
        <a:lstStyle/>
        <a:p>
          <a:endParaRPr lang="en-GB"/>
        </a:p>
      </dgm:t>
    </dgm:pt>
    <dgm:pt modelId="{63C96C26-9B91-4C61-ABBB-3C12A09BE9A1}" type="sibTrans" cxnId="{182AEEB9-4360-4F3F-A30F-F514E0F1AC7B}">
      <dgm:prSet/>
      <dgm:spPr/>
      <dgm:t>
        <a:bodyPr/>
        <a:lstStyle/>
        <a:p>
          <a:endParaRPr lang="en-GB"/>
        </a:p>
      </dgm:t>
    </dgm:pt>
    <dgm:pt modelId="{C72EEB06-3CE8-4822-B5F7-74AEFE35665F}">
      <dgm:prSet phldrT="[Text]" custT="1"/>
      <dgm:spPr/>
      <dgm:t>
        <a:bodyPr/>
        <a:lstStyle/>
        <a:p>
          <a:r>
            <a:rPr lang="en-GB" sz="1800" dirty="0" smtClean="0"/>
            <a:t>0940-0950: 	Hand &amp; Wrist Conditions &amp; Framework</a:t>
          </a:r>
          <a:endParaRPr lang="en-GB" sz="1800" dirty="0"/>
        </a:p>
      </dgm:t>
    </dgm:pt>
    <dgm:pt modelId="{D9854226-A529-4712-A466-87A01593E43F}" type="parTrans" cxnId="{DEA1A517-61BE-49A1-B5AA-3D8932151DA5}">
      <dgm:prSet/>
      <dgm:spPr/>
      <dgm:t>
        <a:bodyPr/>
        <a:lstStyle/>
        <a:p>
          <a:endParaRPr lang="en-GB"/>
        </a:p>
      </dgm:t>
    </dgm:pt>
    <dgm:pt modelId="{48336B9A-9DDB-4933-83DE-5255CBBAA596}" type="sibTrans" cxnId="{DEA1A517-61BE-49A1-B5AA-3D8932151DA5}">
      <dgm:prSet/>
      <dgm:spPr/>
      <dgm:t>
        <a:bodyPr/>
        <a:lstStyle/>
        <a:p>
          <a:endParaRPr lang="en-GB"/>
        </a:p>
      </dgm:t>
    </dgm:pt>
    <dgm:pt modelId="{EAE16272-CF02-499F-843F-C5A3D4FBED6D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5307AFE5-B288-4F3D-BD37-163C75E0EB73}" type="parTrans" cxnId="{9CD70427-5EAD-4DB5-B879-C22F25F736B8}">
      <dgm:prSet/>
      <dgm:spPr/>
      <dgm:t>
        <a:bodyPr/>
        <a:lstStyle/>
        <a:p>
          <a:endParaRPr lang="en-GB"/>
        </a:p>
      </dgm:t>
    </dgm:pt>
    <dgm:pt modelId="{8F6E6C19-3B18-4BFB-BD18-5E0E9F64D614}" type="sibTrans" cxnId="{9CD70427-5EAD-4DB5-B879-C22F25F736B8}">
      <dgm:prSet/>
      <dgm:spPr/>
      <dgm:t>
        <a:bodyPr/>
        <a:lstStyle/>
        <a:p>
          <a:endParaRPr lang="en-GB"/>
        </a:p>
      </dgm:t>
    </dgm:pt>
    <dgm:pt modelId="{F50EE697-8E8C-4773-B13E-6C76E89DA6B6}">
      <dgm:prSet phldrT="[Text]" custT="1"/>
      <dgm:spPr/>
      <dgm:t>
        <a:bodyPr/>
        <a:lstStyle/>
        <a:p>
          <a:r>
            <a:rPr lang="en-GB" sz="1800" dirty="0" smtClean="0"/>
            <a:t>0950-1000: 	Elbow Conditions &amp; Framework</a:t>
          </a:r>
          <a:endParaRPr lang="en-GB" sz="1800" dirty="0"/>
        </a:p>
      </dgm:t>
    </dgm:pt>
    <dgm:pt modelId="{54059514-248D-4A86-8A6F-A7F39D833424}" type="parTrans" cxnId="{A0C6EB14-EBA3-4563-BFFB-12BE2F72587B}">
      <dgm:prSet/>
      <dgm:spPr/>
      <dgm:t>
        <a:bodyPr/>
        <a:lstStyle/>
        <a:p>
          <a:endParaRPr lang="en-GB"/>
        </a:p>
      </dgm:t>
    </dgm:pt>
    <dgm:pt modelId="{A3C888B0-6868-4460-898A-18D8297E8576}" type="sibTrans" cxnId="{A0C6EB14-EBA3-4563-BFFB-12BE2F72587B}">
      <dgm:prSet/>
      <dgm:spPr/>
      <dgm:t>
        <a:bodyPr/>
        <a:lstStyle/>
        <a:p>
          <a:endParaRPr lang="en-GB"/>
        </a:p>
      </dgm:t>
    </dgm:pt>
    <dgm:pt modelId="{75768AD5-F844-4B94-A55D-4719E5FD5DDC}">
      <dgm:prSet phldrT="[Text]" custT="1"/>
      <dgm:spPr/>
      <dgm:t>
        <a:bodyPr/>
        <a:lstStyle/>
        <a:p>
          <a:r>
            <a:rPr lang="en-GB" sz="1800" dirty="0" smtClean="0"/>
            <a:t>1000-1030: 	Hand &amp; Elbow Examination </a:t>
          </a:r>
          <a:r>
            <a:rPr lang="mr-IN" sz="1800" dirty="0" smtClean="0"/>
            <a:t>–</a:t>
          </a:r>
          <a:r>
            <a:rPr lang="en-GB" sz="1800" dirty="0" smtClean="0"/>
            <a:t> OSCE / CSA</a:t>
          </a:r>
          <a:endParaRPr lang="en-GB" sz="1800" dirty="0"/>
        </a:p>
      </dgm:t>
    </dgm:pt>
    <dgm:pt modelId="{980A9496-7EAD-493D-BADA-94A5E720A4AA}" type="parTrans" cxnId="{E158AE59-7CE8-400C-AF2A-E102F39DA5E9}">
      <dgm:prSet/>
      <dgm:spPr/>
      <dgm:t>
        <a:bodyPr/>
        <a:lstStyle/>
        <a:p>
          <a:endParaRPr lang="en-GB"/>
        </a:p>
      </dgm:t>
    </dgm:pt>
    <dgm:pt modelId="{CC044DF9-F7C0-451B-BCC0-67F9672495A0}" type="sibTrans" cxnId="{E158AE59-7CE8-400C-AF2A-E102F39DA5E9}">
      <dgm:prSet/>
      <dgm:spPr/>
      <dgm:t>
        <a:bodyPr/>
        <a:lstStyle/>
        <a:p>
          <a:endParaRPr lang="en-GB"/>
        </a:p>
      </dgm:t>
    </dgm:pt>
    <dgm:pt modelId="{8F64BF5A-08AF-4EC9-80F5-9C4B23F07E5A}">
      <dgm:prSet phldrT="[Text]" custT="1"/>
      <dgm:spPr/>
      <dgm:t>
        <a:bodyPr/>
        <a:lstStyle/>
        <a:p>
          <a:r>
            <a:rPr lang="en-GB" sz="1800" dirty="0" smtClean="0"/>
            <a:t>11100-1130: 	Shoulder Examination </a:t>
          </a:r>
          <a:r>
            <a:rPr lang="mr-IN" sz="1800" dirty="0" smtClean="0"/>
            <a:t>–</a:t>
          </a:r>
          <a:r>
            <a:rPr lang="en-GB" sz="1800" dirty="0" smtClean="0"/>
            <a:t> OSCE / CSA</a:t>
          </a:r>
          <a:endParaRPr lang="en-GB" sz="1800" dirty="0"/>
        </a:p>
      </dgm:t>
    </dgm:pt>
    <dgm:pt modelId="{85394E41-76F8-40D3-B710-5B1AD2EF7E11}" type="parTrans" cxnId="{ADC1CBEB-33AA-405A-9306-407A5D188905}">
      <dgm:prSet/>
      <dgm:spPr/>
      <dgm:t>
        <a:bodyPr/>
        <a:lstStyle/>
        <a:p>
          <a:endParaRPr lang="en-GB"/>
        </a:p>
      </dgm:t>
    </dgm:pt>
    <dgm:pt modelId="{5CF15CF9-5F2D-4CF7-9E11-6FA47E93E6D1}" type="sibTrans" cxnId="{ADC1CBEB-33AA-405A-9306-407A5D188905}">
      <dgm:prSet/>
      <dgm:spPr/>
      <dgm:t>
        <a:bodyPr/>
        <a:lstStyle/>
        <a:p>
          <a:endParaRPr lang="en-GB"/>
        </a:p>
      </dgm:t>
    </dgm:pt>
    <dgm:pt modelId="{DC2701DB-731C-47DF-9FA8-A214C6AB938B}">
      <dgm:prSet phldrT="[Text]" custT="1"/>
      <dgm:spPr/>
      <dgm:t>
        <a:bodyPr/>
        <a:lstStyle/>
        <a:p>
          <a:r>
            <a:rPr lang="en-GB" sz="1800" dirty="0" smtClean="0"/>
            <a:t>1100-1130: 	Shoulder Conditions &amp; Framework</a:t>
          </a:r>
          <a:endParaRPr lang="en-GB" sz="1800" dirty="0"/>
        </a:p>
      </dgm:t>
    </dgm:pt>
    <dgm:pt modelId="{25364F8B-9407-41F4-BF87-11096026378F}" type="parTrans" cxnId="{422B132B-5F9B-479F-85B5-BC9248731E85}">
      <dgm:prSet/>
      <dgm:spPr/>
      <dgm:t>
        <a:bodyPr/>
        <a:lstStyle/>
        <a:p>
          <a:endParaRPr lang="en-GB"/>
        </a:p>
      </dgm:t>
    </dgm:pt>
    <dgm:pt modelId="{35AC9309-BF20-4B46-BDC6-38122F091ECC}" type="sibTrans" cxnId="{422B132B-5F9B-479F-85B5-BC9248731E85}">
      <dgm:prSet/>
      <dgm:spPr/>
      <dgm:t>
        <a:bodyPr/>
        <a:lstStyle/>
        <a:p>
          <a:endParaRPr lang="en-GB"/>
        </a:p>
      </dgm:t>
    </dgm:pt>
    <dgm:pt modelId="{97A3726C-295D-4112-93CE-4A978B8891C4}">
      <dgm:prSet phldrT="[Text]" custT="1"/>
      <dgm:spPr/>
      <dgm:t>
        <a:bodyPr/>
        <a:lstStyle/>
        <a:p>
          <a:endParaRPr lang="en-GB" sz="1800" dirty="0"/>
        </a:p>
      </dgm:t>
    </dgm:pt>
    <dgm:pt modelId="{0C683CC5-1899-4CA4-B13B-9CC7DEE41FE1}" type="parTrans" cxnId="{8D31E8AA-394F-47FF-AC60-B676686FBAA4}">
      <dgm:prSet/>
      <dgm:spPr/>
      <dgm:t>
        <a:bodyPr/>
        <a:lstStyle/>
        <a:p>
          <a:endParaRPr lang="en-GB"/>
        </a:p>
      </dgm:t>
    </dgm:pt>
    <dgm:pt modelId="{69693379-1F44-486E-BD81-825449419D39}" type="sibTrans" cxnId="{8D31E8AA-394F-47FF-AC60-B676686FBAA4}">
      <dgm:prSet/>
      <dgm:spPr/>
      <dgm:t>
        <a:bodyPr/>
        <a:lstStyle/>
        <a:p>
          <a:endParaRPr lang="en-GB"/>
        </a:p>
      </dgm:t>
    </dgm:pt>
    <dgm:pt modelId="{5EF7164E-C6C4-428A-A942-48A309E15263}">
      <dgm:prSet phldrT="[Text]" custT="1"/>
      <dgm:spPr/>
      <dgm:t>
        <a:bodyPr/>
        <a:lstStyle/>
        <a:p>
          <a:endParaRPr lang="en-GB" sz="1800" dirty="0"/>
        </a:p>
      </dgm:t>
    </dgm:pt>
    <dgm:pt modelId="{A3EF6AFF-B89F-44CE-94E9-B401485DE27A}" type="parTrans" cxnId="{335A45B6-501B-4D61-886C-A1D3E3633051}">
      <dgm:prSet/>
      <dgm:spPr/>
      <dgm:t>
        <a:bodyPr/>
        <a:lstStyle/>
        <a:p>
          <a:endParaRPr lang="en-GB"/>
        </a:p>
      </dgm:t>
    </dgm:pt>
    <dgm:pt modelId="{D1C091E5-99BD-4A18-B39D-4F3CB2B20918}" type="sibTrans" cxnId="{335A45B6-501B-4D61-886C-A1D3E3633051}">
      <dgm:prSet/>
      <dgm:spPr/>
      <dgm:t>
        <a:bodyPr/>
        <a:lstStyle/>
        <a:p>
          <a:endParaRPr lang="en-GB"/>
        </a:p>
      </dgm:t>
    </dgm:pt>
    <dgm:pt modelId="{33EE6F81-7380-4CA9-9718-9A18B3684BBB}">
      <dgm:prSet phldrT="[Text]" custT="1"/>
      <dgm:spPr/>
      <dgm:t>
        <a:bodyPr/>
        <a:lstStyle/>
        <a:p>
          <a:r>
            <a:rPr lang="en-GB" sz="1800" dirty="0" smtClean="0"/>
            <a:t>Summary &amp; Close</a:t>
          </a:r>
          <a:endParaRPr lang="en-GB" sz="1800" dirty="0"/>
        </a:p>
      </dgm:t>
    </dgm:pt>
    <dgm:pt modelId="{E2705C43-26D6-4124-B496-9BDAE1A0F904}" type="parTrans" cxnId="{C14202C6-38C9-4801-8533-2EA134CF2EEA}">
      <dgm:prSet/>
      <dgm:spPr/>
      <dgm:t>
        <a:bodyPr/>
        <a:lstStyle/>
        <a:p>
          <a:endParaRPr lang="en-GB"/>
        </a:p>
      </dgm:t>
    </dgm:pt>
    <dgm:pt modelId="{0AF761EC-8349-4D47-81C7-F3DB94F0C4AA}" type="sibTrans" cxnId="{C14202C6-38C9-4801-8533-2EA134CF2EEA}">
      <dgm:prSet/>
      <dgm:spPr/>
      <dgm:t>
        <a:bodyPr/>
        <a:lstStyle/>
        <a:p>
          <a:endParaRPr lang="en-GB"/>
        </a:p>
      </dgm:t>
    </dgm:pt>
    <dgm:pt modelId="{A27F5CE0-9F48-436B-AE5E-FB455DBCC667}">
      <dgm:prSet phldrT="[Text]" custT="1"/>
      <dgm:spPr/>
      <dgm:t>
        <a:bodyPr/>
        <a:lstStyle/>
        <a:p>
          <a:endParaRPr lang="en-GB" sz="1800" dirty="0"/>
        </a:p>
      </dgm:t>
    </dgm:pt>
    <dgm:pt modelId="{72D1DA88-EF28-41BE-A3A2-A6398E86F49C}" type="parTrans" cxnId="{D8DD28F3-FA9A-42E0-991F-BEB01AA2AA18}">
      <dgm:prSet/>
      <dgm:spPr/>
      <dgm:t>
        <a:bodyPr/>
        <a:lstStyle/>
        <a:p>
          <a:endParaRPr lang="en-GB"/>
        </a:p>
      </dgm:t>
    </dgm:pt>
    <dgm:pt modelId="{09B7ED35-6794-400D-BCFB-5FBC1EF7FD7F}" type="sibTrans" cxnId="{D8DD28F3-FA9A-42E0-991F-BEB01AA2AA18}">
      <dgm:prSet/>
      <dgm:spPr/>
      <dgm:t>
        <a:bodyPr/>
        <a:lstStyle/>
        <a:p>
          <a:endParaRPr lang="en-GB"/>
        </a:p>
      </dgm:t>
    </dgm:pt>
    <dgm:pt modelId="{DFE39920-3487-4BA9-AF7C-F0DA739F2E57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E03BC97F-7478-4CD7-959C-D8006DB8E882}" type="sibTrans" cxnId="{D5485C15-91CA-4DF1-9CD0-70DB64C25699}">
      <dgm:prSet/>
      <dgm:spPr/>
      <dgm:t>
        <a:bodyPr/>
        <a:lstStyle/>
        <a:p>
          <a:endParaRPr lang="en-GB"/>
        </a:p>
      </dgm:t>
    </dgm:pt>
    <dgm:pt modelId="{404C2226-0C5A-4251-924D-687FCCE42EC3}" type="parTrans" cxnId="{D5485C15-91CA-4DF1-9CD0-70DB64C25699}">
      <dgm:prSet/>
      <dgm:spPr/>
      <dgm:t>
        <a:bodyPr/>
        <a:lstStyle/>
        <a:p>
          <a:endParaRPr lang="en-GB"/>
        </a:p>
      </dgm:t>
    </dgm:pt>
    <dgm:pt modelId="{1649D449-1F91-4774-BE14-D32ADBDD21DF}" type="pres">
      <dgm:prSet presAssocID="{452E2601-899C-449B-AAE4-1007B7A26C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B8F1E0-8CFC-4523-9A12-AB87A6AF49B3}" type="pres">
      <dgm:prSet presAssocID="{660CDD20-8049-4906-9A61-530C400EB591}" presName="composite" presStyleCnt="0"/>
      <dgm:spPr/>
    </dgm:pt>
    <dgm:pt modelId="{1D4191EA-F8E7-4CF7-9C93-B190566711E7}" type="pres">
      <dgm:prSet presAssocID="{660CDD20-8049-4906-9A61-530C400EB59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D172B-3111-4C66-9490-07812C8DA172}" type="pres">
      <dgm:prSet presAssocID="{660CDD20-8049-4906-9A61-530C400EB59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03CF-64A4-458B-BCC9-951CBDB39494}" type="pres">
      <dgm:prSet presAssocID="{63C96C26-9B91-4C61-ABBB-3C12A09BE9A1}" presName="sp" presStyleCnt="0"/>
      <dgm:spPr/>
    </dgm:pt>
    <dgm:pt modelId="{DAF9803B-BD48-4230-9D34-8CDEA6743219}" type="pres">
      <dgm:prSet presAssocID="{EAE16272-CF02-499F-843F-C5A3D4FBED6D}" presName="composite" presStyleCnt="0"/>
      <dgm:spPr/>
    </dgm:pt>
    <dgm:pt modelId="{3722C759-B4C3-4C91-9165-C20F43979C2C}" type="pres">
      <dgm:prSet presAssocID="{EAE16272-CF02-499F-843F-C5A3D4FBED6D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575B3-8F19-4411-9159-40DA5B25DB0C}" type="pres">
      <dgm:prSet presAssocID="{EAE16272-CF02-499F-843F-C5A3D4FBED6D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201FE-18E4-44D7-A46F-ACB7FEBEC765}" type="pres">
      <dgm:prSet presAssocID="{8F6E6C19-3B18-4BFB-BD18-5E0E9F64D614}" presName="sp" presStyleCnt="0"/>
      <dgm:spPr/>
    </dgm:pt>
    <dgm:pt modelId="{DEF9D2F4-9112-4DFF-B904-0E5A9C309188}" type="pres">
      <dgm:prSet presAssocID="{DFE39920-3487-4BA9-AF7C-F0DA739F2E57}" presName="composite" presStyleCnt="0"/>
      <dgm:spPr/>
    </dgm:pt>
    <dgm:pt modelId="{77056D4B-8871-4ECA-8B5D-37A645DC5C0B}" type="pres">
      <dgm:prSet presAssocID="{DFE39920-3487-4BA9-AF7C-F0DA739F2E5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55101-E05C-437A-91F0-D06335B543FE}" type="pres">
      <dgm:prSet presAssocID="{DFE39920-3487-4BA9-AF7C-F0DA739F2E5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6F481-22F1-450B-94F0-1F3A6658921D}" type="pres">
      <dgm:prSet presAssocID="{E03BC97F-7478-4CD7-959C-D8006DB8E882}" presName="sp" presStyleCnt="0"/>
      <dgm:spPr/>
    </dgm:pt>
    <dgm:pt modelId="{CDB7E840-F964-45A4-9531-BDBC9B766F76}" type="pres">
      <dgm:prSet presAssocID="{97A3726C-295D-4112-93CE-4A978B8891C4}" presName="composite" presStyleCnt="0"/>
      <dgm:spPr/>
    </dgm:pt>
    <dgm:pt modelId="{32F5FE75-6124-4191-B229-B2836D4F989C}" type="pres">
      <dgm:prSet presAssocID="{97A3726C-295D-4112-93CE-4A978B8891C4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B0C6C-C252-40F4-9288-9644538642FA}" type="pres">
      <dgm:prSet presAssocID="{97A3726C-295D-4112-93CE-4A978B8891C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B2B05-0D49-4BE6-BCFD-8B9F9A54123B}" type="pres">
      <dgm:prSet presAssocID="{69693379-1F44-486E-BD81-825449419D39}" presName="sp" presStyleCnt="0"/>
      <dgm:spPr/>
    </dgm:pt>
    <dgm:pt modelId="{27825046-C4E7-4EC7-8571-5C1F98A9D212}" type="pres">
      <dgm:prSet presAssocID="{5EF7164E-C6C4-428A-A942-48A309E15263}" presName="composite" presStyleCnt="0"/>
      <dgm:spPr/>
    </dgm:pt>
    <dgm:pt modelId="{F66F7613-A602-4EFA-9951-69EE7785C929}" type="pres">
      <dgm:prSet presAssocID="{5EF7164E-C6C4-428A-A942-48A309E15263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BDB80E-01AD-46E9-9BD8-55CC062110CF}" type="pres">
      <dgm:prSet presAssocID="{5EF7164E-C6C4-428A-A942-48A309E1526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582AAC-8D4A-4F6B-A070-8A76ABB2E7F6}" type="pres">
      <dgm:prSet presAssocID="{D1C091E5-99BD-4A18-B39D-4F3CB2B20918}" presName="sp" presStyleCnt="0"/>
      <dgm:spPr/>
    </dgm:pt>
    <dgm:pt modelId="{12FFA9AB-3F9A-4551-A8DD-80839ACE3D1E}" type="pres">
      <dgm:prSet presAssocID="{A27F5CE0-9F48-436B-AE5E-FB455DBCC667}" presName="composite" presStyleCnt="0"/>
      <dgm:spPr/>
    </dgm:pt>
    <dgm:pt modelId="{AFEC9AFF-C122-4C11-9CEE-4C28A14857E0}" type="pres">
      <dgm:prSet presAssocID="{A27F5CE0-9F48-436B-AE5E-FB455DBCC66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09582-B967-42A1-850C-5A53B550F907}" type="pres">
      <dgm:prSet presAssocID="{A27F5CE0-9F48-436B-AE5E-FB455DBCC66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485C15-91CA-4DF1-9CD0-70DB64C25699}" srcId="{452E2601-899C-449B-AAE4-1007B7A26C67}" destId="{DFE39920-3487-4BA9-AF7C-F0DA739F2E57}" srcOrd="2" destOrd="0" parTransId="{404C2226-0C5A-4251-924D-687FCCE42EC3}" sibTransId="{E03BC97F-7478-4CD7-959C-D8006DB8E882}"/>
    <dgm:cxn modelId="{FE8F2FDA-0A65-6A4E-86B9-EB0B0057EE6F}" type="presOf" srcId="{75768AD5-F844-4B94-A55D-4719E5FD5DDC}" destId="{DD155101-E05C-437A-91F0-D06335B543FE}" srcOrd="0" destOrd="0" presId="urn:microsoft.com/office/officeart/2005/8/layout/chevron2"/>
    <dgm:cxn modelId="{182AEEB9-4360-4F3F-A30F-F514E0F1AC7B}" srcId="{452E2601-899C-449B-AAE4-1007B7A26C67}" destId="{660CDD20-8049-4906-9A61-530C400EB591}" srcOrd="0" destOrd="0" parTransId="{D1C5DCA4-2F9D-47DB-AAD4-6BCBA5F7E2E7}" sibTransId="{63C96C26-9B91-4C61-ABBB-3C12A09BE9A1}"/>
    <dgm:cxn modelId="{E158AE59-7CE8-400C-AF2A-E102F39DA5E9}" srcId="{DFE39920-3487-4BA9-AF7C-F0DA739F2E57}" destId="{75768AD5-F844-4B94-A55D-4719E5FD5DDC}" srcOrd="0" destOrd="0" parTransId="{980A9496-7EAD-493D-BADA-94A5E720A4AA}" sibTransId="{CC044DF9-F7C0-451B-BCC0-67F9672495A0}"/>
    <dgm:cxn modelId="{8D31E8AA-394F-47FF-AC60-B676686FBAA4}" srcId="{452E2601-899C-449B-AAE4-1007B7A26C67}" destId="{97A3726C-295D-4112-93CE-4A978B8891C4}" srcOrd="3" destOrd="0" parTransId="{0C683CC5-1899-4CA4-B13B-9CC7DEE41FE1}" sibTransId="{69693379-1F44-486E-BD81-825449419D39}"/>
    <dgm:cxn modelId="{605A09BD-725B-D346-BBF9-AA80229BFD22}" type="presOf" srcId="{97A3726C-295D-4112-93CE-4A978B8891C4}" destId="{32F5FE75-6124-4191-B229-B2836D4F989C}" srcOrd="0" destOrd="0" presId="urn:microsoft.com/office/officeart/2005/8/layout/chevron2"/>
    <dgm:cxn modelId="{DEA1A517-61BE-49A1-B5AA-3D8932151DA5}" srcId="{660CDD20-8049-4906-9A61-530C400EB591}" destId="{C72EEB06-3CE8-4822-B5F7-74AEFE35665F}" srcOrd="0" destOrd="0" parTransId="{D9854226-A529-4712-A466-87A01593E43F}" sibTransId="{48336B9A-9DDB-4933-83DE-5255CBBAA596}"/>
    <dgm:cxn modelId="{D8DD28F3-FA9A-42E0-991F-BEB01AA2AA18}" srcId="{452E2601-899C-449B-AAE4-1007B7A26C67}" destId="{A27F5CE0-9F48-436B-AE5E-FB455DBCC667}" srcOrd="5" destOrd="0" parTransId="{72D1DA88-EF28-41BE-A3A2-A6398E86F49C}" sibTransId="{09B7ED35-6794-400D-BCFB-5FBC1EF7FD7F}"/>
    <dgm:cxn modelId="{052AD3C6-F2AB-F943-9C0B-5238191A4E02}" type="presOf" srcId="{33EE6F81-7380-4CA9-9718-9A18B3684BBB}" destId="{89C09582-B967-42A1-850C-5A53B550F907}" srcOrd="0" destOrd="0" presId="urn:microsoft.com/office/officeart/2005/8/layout/chevron2"/>
    <dgm:cxn modelId="{C14202C6-38C9-4801-8533-2EA134CF2EEA}" srcId="{A27F5CE0-9F48-436B-AE5E-FB455DBCC667}" destId="{33EE6F81-7380-4CA9-9718-9A18B3684BBB}" srcOrd="0" destOrd="0" parTransId="{E2705C43-26D6-4124-B496-9BDAE1A0F904}" sibTransId="{0AF761EC-8349-4D47-81C7-F3DB94F0C4AA}"/>
    <dgm:cxn modelId="{9CD70427-5EAD-4DB5-B879-C22F25F736B8}" srcId="{452E2601-899C-449B-AAE4-1007B7A26C67}" destId="{EAE16272-CF02-499F-843F-C5A3D4FBED6D}" srcOrd="1" destOrd="0" parTransId="{5307AFE5-B288-4F3D-BD37-163C75E0EB73}" sibTransId="{8F6E6C19-3B18-4BFB-BD18-5E0E9F64D614}"/>
    <dgm:cxn modelId="{4C1CD8F4-01C4-094C-B5BD-1E80A81D320B}" type="presOf" srcId="{5EF7164E-C6C4-428A-A942-48A309E15263}" destId="{F66F7613-A602-4EFA-9951-69EE7785C929}" srcOrd="0" destOrd="0" presId="urn:microsoft.com/office/officeart/2005/8/layout/chevron2"/>
    <dgm:cxn modelId="{1A6CDDCD-FD43-3946-9B76-85B367C086FA}" type="presOf" srcId="{F50EE697-8E8C-4773-B13E-6C76E89DA6B6}" destId="{B53575B3-8F19-4411-9159-40DA5B25DB0C}" srcOrd="0" destOrd="0" presId="urn:microsoft.com/office/officeart/2005/8/layout/chevron2"/>
    <dgm:cxn modelId="{E6E711BB-9424-CB45-8E4C-0C7C289DB5FB}" type="presOf" srcId="{660CDD20-8049-4906-9A61-530C400EB591}" destId="{1D4191EA-F8E7-4CF7-9C93-B190566711E7}" srcOrd="0" destOrd="0" presId="urn:microsoft.com/office/officeart/2005/8/layout/chevron2"/>
    <dgm:cxn modelId="{7EDD32D8-92EC-5B46-8C83-3603B433540C}" type="presOf" srcId="{452E2601-899C-449B-AAE4-1007B7A26C67}" destId="{1649D449-1F91-4774-BE14-D32ADBDD21DF}" srcOrd="0" destOrd="0" presId="urn:microsoft.com/office/officeart/2005/8/layout/chevron2"/>
    <dgm:cxn modelId="{65F4D771-E892-D848-A1FB-3B01D135CF75}" type="presOf" srcId="{DFE39920-3487-4BA9-AF7C-F0DA739F2E57}" destId="{77056D4B-8871-4ECA-8B5D-37A645DC5C0B}" srcOrd="0" destOrd="0" presId="urn:microsoft.com/office/officeart/2005/8/layout/chevron2"/>
    <dgm:cxn modelId="{A0C6EB14-EBA3-4563-BFFB-12BE2F72587B}" srcId="{EAE16272-CF02-499F-843F-C5A3D4FBED6D}" destId="{F50EE697-8E8C-4773-B13E-6C76E89DA6B6}" srcOrd="0" destOrd="0" parTransId="{54059514-248D-4A86-8A6F-A7F39D833424}" sibTransId="{A3C888B0-6868-4460-898A-18D8297E8576}"/>
    <dgm:cxn modelId="{038EB221-906A-2A4B-97AD-3BD5900CC736}" type="presOf" srcId="{8F64BF5A-08AF-4EC9-80F5-9C4B23F07E5A}" destId="{E7BDB80E-01AD-46E9-9BD8-55CC062110CF}" srcOrd="0" destOrd="0" presId="urn:microsoft.com/office/officeart/2005/8/layout/chevron2"/>
    <dgm:cxn modelId="{C11CB704-B570-2F45-B96A-EA65843C68A7}" type="presOf" srcId="{C72EEB06-3CE8-4822-B5F7-74AEFE35665F}" destId="{C2ED172B-3111-4C66-9490-07812C8DA172}" srcOrd="0" destOrd="0" presId="urn:microsoft.com/office/officeart/2005/8/layout/chevron2"/>
    <dgm:cxn modelId="{ADC1CBEB-33AA-405A-9306-407A5D188905}" srcId="{5EF7164E-C6C4-428A-A942-48A309E15263}" destId="{8F64BF5A-08AF-4EC9-80F5-9C4B23F07E5A}" srcOrd="0" destOrd="0" parTransId="{85394E41-76F8-40D3-B710-5B1AD2EF7E11}" sibTransId="{5CF15CF9-5F2D-4CF7-9E11-6FA47E93E6D1}"/>
    <dgm:cxn modelId="{2F48E7F6-43E0-974E-84C7-5FFB5BD0F6EB}" type="presOf" srcId="{A27F5CE0-9F48-436B-AE5E-FB455DBCC667}" destId="{AFEC9AFF-C122-4C11-9CEE-4C28A14857E0}" srcOrd="0" destOrd="0" presId="urn:microsoft.com/office/officeart/2005/8/layout/chevron2"/>
    <dgm:cxn modelId="{335A45B6-501B-4D61-886C-A1D3E3633051}" srcId="{452E2601-899C-449B-AAE4-1007B7A26C67}" destId="{5EF7164E-C6C4-428A-A942-48A309E15263}" srcOrd="4" destOrd="0" parTransId="{A3EF6AFF-B89F-44CE-94E9-B401485DE27A}" sibTransId="{D1C091E5-99BD-4A18-B39D-4F3CB2B20918}"/>
    <dgm:cxn modelId="{6A493F48-DD3A-144F-9FEA-58206B4E1F6F}" type="presOf" srcId="{DC2701DB-731C-47DF-9FA8-A214C6AB938B}" destId="{7BFB0C6C-C252-40F4-9288-9644538642FA}" srcOrd="0" destOrd="0" presId="urn:microsoft.com/office/officeart/2005/8/layout/chevron2"/>
    <dgm:cxn modelId="{422B132B-5F9B-479F-85B5-BC9248731E85}" srcId="{97A3726C-295D-4112-93CE-4A978B8891C4}" destId="{DC2701DB-731C-47DF-9FA8-A214C6AB938B}" srcOrd="0" destOrd="0" parTransId="{25364F8B-9407-41F4-BF87-11096026378F}" sibTransId="{35AC9309-BF20-4B46-BDC6-38122F091ECC}"/>
    <dgm:cxn modelId="{217A874A-D2EF-2649-8173-F8A9E089DC1F}" type="presOf" srcId="{EAE16272-CF02-499F-843F-C5A3D4FBED6D}" destId="{3722C759-B4C3-4C91-9165-C20F43979C2C}" srcOrd="0" destOrd="0" presId="urn:microsoft.com/office/officeart/2005/8/layout/chevron2"/>
    <dgm:cxn modelId="{635C5BB9-3D98-B54A-B736-6334156569A7}" type="presParOf" srcId="{1649D449-1F91-4774-BE14-D32ADBDD21DF}" destId="{AAB8F1E0-8CFC-4523-9A12-AB87A6AF49B3}" srcOrd="0" destOrd="0" presId="urn:microsoft.com/office/officeart/2005/8/layout/chevron2"/>
    <dgm:cxn modelId="{0CD2AB99-AA4E-1842-9715-4B0C5BA8E3E7}" type="presParOf" srcId="{AAB8F1E0-8CFC-4523-9A12-AB87A6AF49B3}" destId="{1D4191EA-F8E7-4CF7-9C93-B190566711E7}" srcOrd="0" destOrd="0" presId="urn:microsoft.com/office/officeart/2005/8/layout/chevron2"/>
    <dgm:cxn modelId="{F17F9AA5-8CA3-3040-ACDD-43C18CFF8824}" type="presParOf" srcId="{AAB8F1E0-8CFC-4523-9A12-AB87A6AF49B3}" destId="{C2ED172B-3111-4C66-9490-07812C8DA172}" srcOrd="1" destOrd="0" presId="urn:microsoft.com/office/officeart/2005/8/layout/chevron2"/>
    <dgm:cxn modelId="{333F5F0A-6DE6-604F-8F2A-1BAEE8BC98B5}" type="presParOf" srcId="{1649D449-1F91-4774-BE14-D32ADBDD21DF}" destId="{EC7003CF-64A4-458B-BCC9-951CBDB39494}" srcOrd="1" destOrd="0" presId="urn:microsoft.com/office/officeart/2005/8/layout/chevron2"/>
    <dgm:cxn modelId="{6B4C0D85-6489-3D4D-A402-AB52D3834814}" type="presParOf" srcId="{1649D449-1F91-4774-BE14-D32ADBDD21DF}" destId="{DAF9803B-BD48-4230-9D34-8CDEA6743219}" srcOrd="2" destOrd="0" presId="urn:microsoft.com/office/officeart/2005/8/layout/chevron2"/>
    <dgm:cxn modelId="{05B2CB8E-0BDD-6740-9F60-0178A203E55B}" type="presParOf" srcId="{DAF9803B-BD48-4230-9D34-8CDEA6743219}" destId="{3722C759-B4C3-4C91-9165-C20F43979C2C}" srcOrd="0" destOrd="0" presId="urn:microsoft.com/office/officeart/2005/8/layout/chevron2"/>
    <dgm:cxn modelId="{FFF14C28-B93B-E441-A099-240668E28C39}" type="presParOf" srcId="{DAF9803B-BD48-4230-9D34-8CDEA6743219}" destId="{B53575B3-8F19-4411-9159-40DA5B25DB0C}" srcOrd="1" destOrd="0" presId="urn:microsoft.com/office/officeart/2005/8/layout/chevron2"/>
    <dgm:cxn modelId="{1C1DFA1C-C5FB-B346-847A-D8FD3698E01F}" type="presParOf" srcId="{1649D449-1F91-4774-BE14-D32ADBDD21DF}" destId="{1DF201FE-18E4-44D7-A46F-ACB7FEBEC765}" srcOrd="3" destOrd="0" presId="urn:microsoft.com/office/officeart/2005/8/layout/chevron2"/>
    <dgm:cxn modelId="{525415A3-650F-1C4F-9C45-73776422DBCA}" type="presParOf" srcId="{1649D449-1F91-4774-BE14-D32ADBDD21DF}" destId="{DEF9D2F4-9112-4DFF-B904-0E5A9C309188}" srcOrd="4" destOrd="0" presId="urn:microsoft.com/office/officeart/2005/8/layout/chevron2"/>
    <dgm:cxn modelId="{453E7202-35C9-FE46-A20E-CCC4E661CA9B}" type="presParOf" srcId="{DEF9D2F4-9112-4DFF-B904-0E5A9C309188}" destId="{77056D4B-8871-4ECA-8B5D-37A645DC5C0B}" srcOrd="0" destOrd="0" presId="urn:microsoft.com/office/officeart/2005/8/layout/chevron2"/>
    <dgm:cxn modelId="{2C75A6A8-2784-8344-BCC8-20C4C061D67C}" type="presParOf" srcId="{DEF9D2F4-9112-4DFF-B904-0E5A9C309188}" destId="{DD155101-E05C-437A-91F0-D06335B543FE}" srcOrd="1" destOrd="0" presId="urn:microsoft.com/office/officeart/2005/8/layout/chevron2"/>
    <dgm:cxn modelId="{767A4FC1-7E8C-754E-8CA4-BD7D6A6E91C1}" type="presParOf" srcId="{1649D449-1F91-4774-BE14-D32ADBDD21DF}" destId="{7506F481-22F1-450B-94F0-1F3A6658921D}" srcOrd="5" destOrd="0" presId="urn:microsoft.com/office/officeart/2005/8/layout/chevron2"/>
    <dgm:cxn modelId="{56E884EC-BF28-EE47-A328-39AB18B73A38}" type="presParOf" srcId="{1649D449-1F91-4774-BE14-D32ADBDD21DF}" destId="{CDB7E840-F964-45A4-9531-BDBC9B766F76}" srcOrd="6" destOrd="0" presId="urn:microsoft.com/office/officeart/2005/8/layout/chevron2"/>
    <dgm:cxn modelId="{D7348D6F-7D4A-A94E-9399-9BCAE6A6D891}" type="presParOf" srcId="{CDB7E840-F964-45A4-9531-BDBC9B766F76}" destId="{32F5FE75-6124-4191-B229-B2836D4F989C}" srcOrd="0" destOrd="0" presId="urn:microsoft.com/office/officeart/2005/8/layout/chevron2"/>
    <dgm:cxn modelId="{F82C39B3-7CDC-0840-BDE2-A5520353C779}" type="presParOf" srcId="{CDB7E840-F964-45A4-9531-BDBC9B766F76}" destId="{7BFB0C6C-C252-40F4-9288-9644538642FA}" srcOrd="1" destOrd="0" presId="urn:microsoft.com/office/officeart/2005/8/layout/chevron2"/>
    <dgm:cxn modelId="{B548038F-1C19-FB41-8699-B23C5B9D0443}" type="presParOf" srcId="{1649D449-1F91-4774-BE14-D32ADBDD21DF}" destId="{296B2B05-0D49-4BE6-BCFD-8B9F9A54123B}" srcOrd="7" destOrd="0" presId="urn:microsoft.com/office/officeart/2005/8/layout/chevron2"/>
    <dgm:cxn modelId="{5BA67393-3600-EE49-BD87-7F883CACE32B}" type="presParOf" srcId="{1649D449-1F91-4774-BE14-D32ADBDD21DF}" destId="{27825046-C4E7-4EC7-8571-5C1F98A9D212}" srcOrd="8" destOrd="0" presId="urn:microsoft.com/office/officeart/2005/8/layout/chevron2"/>
    <dgm:cxn modelId="{B2FEF810-7F06-514E-8100-537DDC24EDFD}" type="presParOf" srcId="{27825046-C4E7-4EC7-8571-5C1F98A9D212}" destId="{F66F7613-A602-4EFA-9951-69EE7785C929}" srcOrd="0" destOrd="0" presId="urn:microsoft.com/office/officeart/2005/8/layout/chevron2"/>
    <dgm:cxn modelId="{127F54F2-853D-5745-B8D0-3114E99D5AEF}" type="presParOf" srcId="{27825046-C4E7-4EC7-8571-5C1F98A9D212}" destId="{E7BDB80E-01AD-46E9-9BD8-55CC062110CF}" srcOrd="1" destOrd="0" presId="urn:microsoft.com/office/officeart/2005/8/layout/chevron2"/>
    <dgm:cxn modelId="{55E60F74-62D8-9943-8AD1-E88831019D8C}" type="presParOf" srcId="{1649D449-1F91-4774-BE14-D32ADBDD21DF}" destId="{79582AAC-8D4A-4F6B-A070-8A76ABB2E7F6}" srcOrd="9" destOrd="0" presId="urn:microsoft.com/office/officeart/2005/8/layout/chevron2"/>
    <dgm:cxn modelId="{0925A32B-7527-6441-9559-DA02E5545BA7}" type="presParOf" srcId="{1649D449-1F91-4774-BE14-D32ADBDD21DF}" destId="{12FFA9AB-3F9A-4551-A8DD-80839ACE3D1E}" srcOrd="10" destOrd="0" presId="urn:microsoft.com/office/officeart/2005/8/layout/chevron2"/>
    <dgm:cxn modelId="{DC3098D5-9DD4-4246-B3D7-D773AD628297}" type="presParOf" srcId="{12FFA9AB-3F9A-4551-A8DD-80839ACE3D1E}" destId="{AFEC9AFF-C122-4C11-9CEE-4C28A14857E0}" srcOrd="0" destOrd="0" presId="urn:microsoft.com/office/officeart/2005/8/layout/chevron2"/>
    <dgm:cxn modelId="{79AB9C74-BDB0-5B4D-9961-B4DE4F5CAB2A}" type="presParOf" srcId="{12FFA9AB-3F9A-4551-A8DD-80839ACE3D1E}" destId="{89C09582-B967-42A1-850C-5A53B550F9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E2601-899C-449B-AAE4-1007B7A26C6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660CDD20-8049-4906-9A61-530C400EB591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D1C5DCA4-2F9D-47DB-AAD4-6BCBA5F7E2E7}" type="parTrans" cxnId="{182AEEB9-4360-4F3F-A30F-F514E0F1AC7B}">
      <dgm:prSet/>
      <dgm:spPr/>
      <dgm:t>
        <a:bodyPr/>
        <a:lstStyle/>
        <a:p>
          <a:endParaRPr lang="en-GB"/>
        </a:p>
      </dgm:t>
    </dgm:pt>
    <dgm:pt modelId="{63C96C26-9B91-4C61-ABBB-3C12A09BE9A1}" type="sibTrans" cxnId="{182AEEB9-4360-4F3F-A30F-F514E0F1AC7B}">
      <dgm:prSet/>
      <dgm:spPr/>
      <dgm:t>
        <a:bodyPr/>
        <a:lstStyle/>
        <a:p>
          <a:endParaRPr lang="en-GB"/>
        </a:p>
      </dgm:t>
    </dgm:pt>
    <dgm:pt modelId="{C72EEB06-3CE8-4822-B5F7-74AEFE35665F}">
      <dgm:prSet phldrT="[Text]" custT="1"/>
      <dgm:spPr/>
      <dgm:t>
        <a:bodyPr/>
        <a:lstStyle/>
        <a:p>
          <a:r>
            <a:rPr lang="en-GB" sz="1800" dirty="0" err="1" smtClean="0"/>
            <a:t>Panteleimon’s</a:t>
          </a:r>
          <a:r>
            <a:rPr lang="en-GB" sz="1800" dirty="0" smtClean="0"/>
            <a:t> 1-Finger Technique</a:t>
          </a:r>
          <a:endParaRPr lang="en-GB" sz="1800" dirty="0"/>
        </a:p>
      </dgm:t>
    </dgm:pt>
    <dgm:pt modelId="{D9854226-A529-4712-A466-87A01593E43F}" type="parTrans" cxnId="{DEA1A517-61BE-49A1-B5AA-3D8932151DA5}">
      <dgm:prSet/>
      <dgm:spPr/>
      <dgm:t>
        <a:bodyPr/>
        <a:lstStyle/>
        <a:p>
          <a:endParaRPr lang="en-GB"/>
        </a:p>
      </dgm:t>
    </dgm:pt>
    <dgm:pt modelId="{48336B9A-9DDB-4933-83DE-5255CBBAA596}" type="sibTrans" cxnId="{DEA1A517-61BE-49A1-B5AA-3D8932151DA5}">
      <dgm:prSet/>
      <dgm:spPr/>
      <dgm:t>
        <a:bodyPr/>
        <a:lstStyle/>
        <a:p>
          <a:endParaRPr lang="en-GB"/>
        </a:p>
      </dgm:t>
    </dgm:pt>
    <dgm:pt modelId="{EAE16272-CF02-499F-843F-C5A3D4FBED6D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5307AFE5-B288-4F3D-BD37-163C75E0EB73}" type="parTrans" cxnId="{9CD70427-5EAD-4DB5-B879-C22F25F736B8}">
      <dgm:prSet/>
      <dgm:spPr/>
      <dgm:t>
        <a:bodyPr/>
        <a:lstStyle/>
        <a:p>
          <a:endParaRPr lang="en-GB"/>
        </a:p>
      </dgm:t>
    </dgm:pt>
    <dgm:pt modelId="{8F6E6C19-3B18-4BFB-BD18-5E0E9F64D614}" type="sibTrans" cxnId="{9CD70427-5EAD-4DB5-B879-C22F25F736B8}">
      <dgm:prSet/>
      <dgm:spPr/>
      <dgm:t>
        <a:bodyPr/>
        <a:lstStyle/>
        <a:p>
          <a:endParaRPr lang="en-GB"/>
        </a:p>
      </dgm:t>
    </dgm:pt>
    <dgm:pt modelId="{75768AD5-F844-4B94-A55D-4719E5FD5DDC}">
      <dgm:prSet phldrT="[Text]" custT="1"/>
      <dgm:spPr/>
      <dgm:t>
        <a:bodyPr/>
        <a:lstStyle/>
        <a:p>
          <a:r>
            <a:rPr lang="en-GB" sz="1800" dirty="0" smtClean="0"/>
            <a:t>Spread wide, Clench Fist, Wrists Back &amp; Forward &amp; Queen Wave - Move</a:t>
          </a:r>
          <a:endParaRPr lang="en-GB" sz="1800" dirty="0"/>
        </a:p>
      </dgm:t>
    </dgm:pt>
    <dgm:pt modelId="{980A9496-7EAD-493D-BADA-94A5E720A4AA}" type="parTrans" cxnId="{E158AE59-7CE8-400C-AF2A-E102F39DA5E9}">
      <dgm:prSet/>
      <dgm:spPr/>
      <dgm:t>
        <a:bodyPr/>
        <a:lstStyle/>
        <a:p>
          <a:endParaRPr lang="en-GB"/>
        </a:p>
      </dgm:t>
    </dgm:pt>
    <dgm:pt modelId="{CC044DF9-F7C0-451B-BCC0-67F9672495A0}" type="sibTrans" cxnId="{E158AE59-7CE8-400C-AF2A-E102F39DA5E9}">
      <dgm:prSet/>
      <dgm:spPr/>
      <dgm:t>
        <a:bodyPr/>
        <a:lstStyle/>
        <a:p>
          <a:endParaRPr lang="en-GB"/>
        </a:p>
      </dgm:t>
    </dgm:pt>
    <dgm:pt modelId="{DC2701DB-731C-47DF-9FA8-A214C6AB938B}">
      <dgm:prSet phldrT="[Text]" custT="1"/>
      <dgm:spPr/>
      <dgm:t>
        <a:bodyPr/>
        <a:lstStyle/>
        <a:p>
          <a:r>
            <a:rPr lang="en-GB" sz="1800" dirty="0" smtClean="0"/>
            <a:t>Triggering / </a:t>
          </a:r>
          <a:r>
            <a:rPr lang="en-GB" sz="1800" dirty="0" err="1" smtClean="0"/>
            <a:t>Finklestein’s</a:t>
          </a:r>
          <a:r>
            <a:rPr lang="en-GB" sz="1800" dirty="0" smtClean="0"/>
            <a:t> / Table-Top</a:t>
          </a:r>
          <a:r>
            <a:rPr lang="mr-IN" sz="1800" dirty="0" smtClean="0"/>
            <a:t>–</a:t>
          </a:r>
          <a:r>
            <a:rPr lang="en-GB" sz="1800" dirty="0" smtClean="0"/>
            <a:t> Special Tests</a:t>
          </a:r>
          <a:endParaRPr lang="en-GB" sz="1800" dirty="0"/>
        </a:p>
      </dgm:t>
    </dgm:pt>
    <dgm:pt modelId="{25364F8B-9407-41F4-BF87-11096026378F}" type="parTrans" cxnId="{422B132B-5F9B-479F-85B5-BC9248731E85}">
      <dgm:prSet/>
      <dgm:spPr/>
      <dgm:t>
        <a:bodyPr/>
        <a:lstStyle/>
        <a:p>
          <a:endParaRPr lang="en-GB"/>
        </a:p>
      </dgm:t>
    </dgm:pt>
    <dgm:pt modelId="{35AC9309-BF20-4B46-BDC6-38122F091ECC}" type="sibTrans" cxnId="{422B132B-5F9B-479F-85B5-BC9248731E85}">
      <dgm:prSet/>
      <dgm:spPr/>
      <dgm:t>
        <a:bodyPr/>
        <a:lstStyle/>
        <a:p>
          <a:endParaRPr lang="en-GB"/>
        </a:p>
      </dgm:t>
    </dgm:pt>
    <dgm:pt modelId="{97A3726C-295D-4112-93CE-4A978B8891C4}">
      <dgm:prSet phldrT="[Text]" custT="1"/>
      <dgm:spPr/>
      <dgm:t>
        <a:bodyPr/>
        <a:lstStyle/>
        <a:p>
          <a:endParaRPr lang="en-GB" sz="1800" dirty="0"/>
        </a:p>
      </dgm:t>
    </dgm:pt>
    <dgm:pt modelId="{0C683CC5-1899-4CA4-B13B-9CC7DEE41FE1}" type="parTrans" cxnId="{8D31E8AA-394F-47FF-AC60-B676686FBAA4}">
      <dgm:prSet/>
      <dgm:spPr/>
      <dgm:t>
        <a:bodyPr/>
        <a:lstStyle/>
        <a:p>
          <a:endParaRPr lang="en-GB"/>
        </a:p>
      </dgm:t>
    </dgm:pt>
    <dgm:pt modelId="{69693379-1F44-486E-BD81-825449419D39}" type="sibTrans" cxnId="{8D31E8AA-394F-47FF-AC60-B676686FBAA4}">
      <dgm:prSet/>
      <dgm:spPr/>
      <dgm:t>
        <a:bodyPr/>
        <a:lstStyle/>
        <a:p>
          <a:endParaRPr lang="en-GB"/>
        </a:p>
      </dgm:t>
    </dgm:pt>
    <dgm:pt modelId="{5EF7164E-C6C4-428A-A942-48A309E15263}">
      <dgm:prSet phldrT="[Text]" custT="1"/>
      <dgm:spPr/>
      <dgm:t>
        <a:bodyPr/>
        <a:lstStyle/>
        <a:p>
          <a:r>
            <a:rPr lang="en-GB" sz="1800" dirty="0" smtClean="0"/>
            <a:t>30 Sec </a:t>
          </a:r>
          <a:r>
            <a:rPr lang="en-GB" sz="1800" dirty="0" err="1" smtClean="0"/>
            <a:t>NeuroVascularDefect</a:t>
          </a:r>
          <a:r>
            <a:rPr lang="en-GB" sz="1800" dirty="0" smtClean="0"/>
            <a:t> &amp; </a:t>
          </a:r>
          <a:r>
            <a:rPr lang="en-GB" sz="1800" dirty="0" err="1" smtClean="0"/>
            <a:t>Tinel’s</a:t>
          </a:r>
          <a:endParaRPr lang="en-GB" sz="1800" dirty="0"/>
        </a:p>
      </dgm:t>
    </dgm:pt>
    <dgm:pt modelId="{A3EF6AFF-B89F-44CE-94E9-B401485DE27A}" type="parTrans" cxnId="{335A45B6-501B-4D61-886C-A1D3E3633051}">
      <dgm:prSet/>
      <dgm:spPr/>
      <dgm:t>
        <a:bodyPr/>
        <a:lstStyle/>
        <a:p>
          <a:endParaRPr lang="en-GB"/>
        </a:p>
      </dgm:t>
    </dgm:pt>
    <dgm:pt modelId="{D1C091E5-99BD-4A18-B39D-4F3CB2B20918}" type="sibTrans" cxnId="{335A45B6-501B-4D61-886C-A1D3E3633051}">
      <dgm:prSet/>
      <dgm:spPr/>
      <dgm:t>
        <a:bodyPr/>
        <a:lstStyle/>
        <a:p>
          <a:endParaRPr lang="en-GB"/>
        </a:p>
      </dgm:t>
    </dgm:pt>
    <dgm:pt modelId="{33EE6F81-7380-4CA9-9718-9A18B3684BBB}">
      <dgm:prSet phldrT="[Text]" custT="1"/>
      <dgm:spPr/>
      <dgm:t>
        <a:bodyPr/>
        <a:lstStyle/>
        <a:p>
          <a:r>
            <a:rPr lang="en-GB" sz="1800" dirty="0" smtClean="0"/>
            <a:t>Summary &amp; Close</a:t>
          </a:r>
          <a:endParaRPr lang="en-GB" sz="1800" dirty="0"/>
        </a:p>
      </dgm:t>
    </dgm:pt>
    <dgm:pt modelId="{E2705C43-26D6-4124-B496-9BDAE1A0F904}" type="parTrans" cxnId="{C14202C6-38C9-4801-8533-2EA134CF2EEA}">
      <dgm:prSet/>
      <dgm:spPr/>
      <dgm:t>
        <a:bodyPr/>
        <a:lstStyle/>
        <a:p>
          <a:endParaRPr lang="en-GB"/>
        </a:p>
      </dgm:t>
    </dgm:pt>
    <dgm:pt modelId="{0AF761EC-8349-4D47-81C7-F3DB94F0C4AA}" type="sibTrans" cxnId="{C14202C6-38C9-4801-8533-2EA134CF2EEA}">
      <dgm:prSet/>
      <dgm:spPr/>
      <dgm:t>
        <a:bodyPr/>
        <a:lstStyle/>
        <a:p>
          <a:endParaRPr lang="en-GB"/>
        </a:p>
      </dgm:t>
    </dgm:pt>
    <dgm:pt modelId="{A27F5CE0-9F48-436B-AE5E-FB455DBCC667}">
      <dgm:prSet phldrT="[Text]" custT="1"/>
      <dgm:spPr/>
      <dgm:t>
        <a:bodyPr/>
        <a:lstStyle/>
        <a:p>
          <a:endParaRPr lang="en-GB" sz="1800" dirty="0"/>
        </a:p>
      </dgm:t>
    </dgm:pt>
    <dgm:pt modelId="{72D1DA88-EF28-41BE-A3A2-A6398E86F49C}" type="parTrans" cxnId="{D8DD28F3-FA9A-42E0-991F-BEB01AA2AA18}">
      <dgm:prSet/>
      <dgm:spPr/>
      <dgm:t>
        <a:bodyPr/>
        <a:lstStyle/>
        <a:p>
          <a:endParaRPr lang="en-GB"/>
        </a:p>
      </dgm:t>
    </dgm:pt>
    <dgm:pt modelId="{09B7ED35-6794-400D-BCFB-5FBC1EF7FD7F}" type="sibTrans" cxnId="{D8DD28F3-FA9A-42E0-991F-BEB01AA2AA18}">
      <dgm:prSet/>
      <dgm:spPr/>
      <dgm:t>
        <a:bodyPr/>
        <a:lstStyle/>
        <a:p>
          <a:endParaRPr lang="en-GB"/>
        </a:p>
      </dgm:t>
    </dgm:pt>
    <dgm:pt modelId="{DFE39920-3487-4BA9-AF7C-F0DA739F2E57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E03BC97F-7478-4CD7-959C-D8006DB8E882}" type="sibTrans" cxnId="{D5485C15-91CA-4DF1-9CD0-70DB64C25699}">
      <dgm:prSet/>
      <dgm:spPr/>
      <dgm:t>
        <a:bodyPr/>
        <a:lstStyle/>
        <a:p>
          <a:endParaRPr lang="en-GB"/>
        </a:p>
      </dgm:t>
    </dgm:pt>
    <dgm:pt modelId="{404C2226-0C5A-4251-924D-687FCCE42EC3}" type="parTrans" cxnId="{D5485C15-91CA-4DF1-9CD0-70DB64C25699}">
      <dgm:prSet/>
      <dgm:spPr/>
      <dgm:t>
        <a:bodyPr/>
        <a:lstStyle/>
        <a:p>
          <a:endParaRPr lang="en-GB"/>
        </a:p>
      </dgm:t>
    </dgm:pt>
    <dgm:pt modelId="{D1E6D20A-31E7-5B40-8B6C-116F44230AD3}">
      <dgm:prSet phldrT="[Text]" custT="1"/>
      <dgm:spPr/>
      <dgm:t>
        <a:bodyPr/>
        <a:lstStyle/>
        <a:p>
          <a:r>
            <a:rPr lang="en-GB" sz="1800" dirty="0" smtClean="0"/>
            <a:t>Joints &amp; Tendons </a:t>
          </a:r>
          <a:r>
            <a:rPr lang="mr-IN" sz="1800" dirty="0" smtClean="0"/>
            <a:t>–</a:t>
          </a:r>
          <a:r>
            <a:rPr lang="en-GB" sz="1800" dirty="0" smtClean="0"/>
            <a:t> Palpation </a:t>
          </a:r>
          <a:endParaRPr lang="en-GB" sz="1800" dirty="0"/>
        </a:p>
      </dgm:t>
    </dgm:pt>
    <dgm:pt modelId="{178BF152-97AC-CD41-BF3B-A2914F7B71F4}" type="parTrans" cxnId="{6170C0B9-9837-8F4C-9BC1-F21FA961C076}">
      <dgm:prSet/>
      <dgm:spPr/>
      <dgm:t>
        <a:bodyPr/>
        <a:lstStyle/>
        <a:p>
          <a:endParaRPr lang="en-US"/>
        </a:p>
      </dgm:t>
    </dgm:pt>
    <dgm:pt modelId="{D393BC65-36F2-2047-9F0E-9C9DF44158EF}" type="sibTrans" cxnId="{6170C0B9-9837-8F4C-9BC1-F21FA961C076}">
      <dgm:prSet/>
      <dgm:spPr/>
      <dgm:t>
        <a:bodyPr/>
        <a:lstStyle/>
        <a:p>
          <a:endParaRPr lang="en-US"/>
        </a:p>
      </dgm:t>
    </dgm:pt>
    <dgm:pt modelId="{78C7DC78-4609-C544-911A-853B63FA191F}">
      <dgm:prSet phldrT="[Text]" custT="1"/>
      <dgm:spPr/>
      <dgm:t>
        <a:bodyPr/>
        <a:lstStyle/>
        <a:p>
          <a:endParaRPr lang="en-GB" sz="1800" dirty="0"/>
        </a:p>
      </dgm:t>
    </dgm:pt>
    <dgm:pt modelId="{6DFC897F-E551-2A40-9C92-95B4B798D0F0}" type="parTrans" cxnId="{9FF7B2D4-832C-154E-B224-EEEF70370AFE}">
      <dgm:prSet/>
      <dgm:spPr/>
      <dgm:t>
        <a:bodyPr/>
        <a:lstStyle/>
        <a:p>
          <a:endParaRPr lang="en-US"/>
        </a:p>
      </dgm:t>
    </dgm:pt>
    <dgm:pt modelId="{2CC11050-485F-CD4B-9220-518755E846A1}" type="sibTrans" cxnId="{9FF7B2D4-832C-154E-B224-EEEF70370AFE}">
      <dgm:prSet/>
      <dgm:spPr/>
      <dgm:t>
        <a:bodyPr/>
        <a:lstStyle/>
        <a:p>
          <a:endParaRPr lang="en-US"/>
        </a:p>
      </dgm:t>
    </dgm:pt>
    <dgm:pt modelId="{6AEBDC0B-246C-A444-85AC-34BAC68B0004}">
      <dgm:prSet phldrT="[Text]" custT="1"/>
      <dgm:spPr/>
      <dgm:t>
        <a:bodyPr/>
        <a:lstStyle/>
        <a:p>
          <a:r>
            <a:rPr lang="en-GB" sz="1800" dirty="0" smtClean="0"/>
            <a:t>Hands Out, Turn Over, Elbows - Inspect</a:t>
          </a:r>
          <a:endParaRPr lang="en-GB" sz="1800" dirty="0"/>
        </a:p>
      </dgm:t>
    </dgm:pt>
    <dgm:pt modelId="{D00E1F39-97B8-324C-9610-5A8DAABEE225}" type="sibTrans" cxnId="{2F9F062C-88F0-644A-83DB-1B9F65BEA0DA}">
      <dgm:prSet/>
      <dgm:spPr/>
      <dgm:t>
        <a:bodyPr/>
        <a:lstStyle/>
        <a:p>
          <a:endParaRPr lang="en-US"/>
        </a:p>
      </dgm:t>
    </dgm:pt>
    <dgm:pt modelId="{3851CB24-116E-F944-A526-7BCE7E8D4C56}" type="parTrans" cxnId="{2F9F062C-88F0-644A-83DB-1B9F65BEA0DA}">
      <dgm:prSet/>
      <dgm:spPr/>
      <dgm:t>
        <a:bodyPr/>
        <a:lstStyle/>
        <a:p>
          <a:endParaRPr lang="en-US"/>
        </a:p>
      </dgm:t>
    </dgm:pt>
    <dgm:pt modelId="{4136B14A-2F2F-3F48-B8E1-18813587A97E}">
      <dgm:prSet phldrT="[Text]" custT="1"/>
      <dgm:spPr/>
      <dgm:t>
        <a:bodyPr/>
        <a:lstStyle/>
        <a:p>
          <a:endParaRPr lang="en-GB" sz="1800" dirty="0"/>
        </a:p>
      </dgm:t>
    </dgm:pt>
    <dgm:pt modelId="{6537504B-20C9-A94C-AFB7-94FCB5B824B7}" type="parTrans" cxnId="{ECE3A622-A7F8-F742-9753-7C6AB9640A06}">
      <dgm:prSet/>
      <dgm:spPr/>
      <dgm:t>
        <a:bodyPr/>
        <a:lstStyle/>
        <a:p>
          <a:endParaRPr lang="en-US"/>
        </a:p>
      </dgm:t>
    </dgm:pt>
    <dgm:pt modelId="{74A10732-ECDF-D143-AA15-D3999D08E6F4}" type="sibTrans" cxnId="{ECE3A622-A7F8-F742-9753-7C6AB9640A06}">
      <dgm:prSet/>
      <dgm:spPr/>
      <dgm:t>
        <a:bodyPr/>
        <a:lstStyle/>
        <a:p>
          <a:endParaRPr lang="en-US"/>
        </a:p>
      </dgm:t>
    </dgm:pt>
    <dgm:pt modelId="{1649D449-1F91-4774-BE14-D32ADBDD21DF}" type="pres">
      <dgm:prSet presAssocID="{452E2601-899C-449B-AAE4-1007B7A26C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B8F1E0-8CFC-4523-9A12-AB87A6AF49B3}" type="pres">
      <dgm:prSet presAssocID="{660CDD20-8049-4906-9A61-530C400EB591}" presName="composite" presStyleCnt="0"/>
      <dgm:spPr/>
    </dgm:pt>
    <dgm:pt modelId="{1D4191EA-F8E7-4CF7-9C93-B190566711E7}" type="pres">
      <dgm:prSet presAssocID="{660CDD20-8049-4906-9A61-530C400EB59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D172B-3111-4C66-9490-07812C8DA172}" type="pres">
      <dgm:prSet presAssocID="{660CDD20-8049-4906-9A61-530C400EB59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03CF-64A4-458B-BCC9-951CBDB39494}" type="pres">
      <dgm:prSet presAssocID="{63C96C26-9B91-4C61-ABBB-3C12A09BE9A1}" presName="sp" presStyleCnt="0"/>
      <dgm:spPr/>
    </dgm:pt>
    <dgm:pt modelId="{DAF9803B-BD48-4230-9D34-8CDEA6743219}" type="pres">
      <dgm:prSet presAssocID="{EAE16272-CF02-499F-843F-C5A3D4FBED6D}" presName="composite" presStyleCnt="0"/>
      <dgm:spPr/>
    </dgm:pt>
    <dgm:pt modelId="{3722C759-B4C3-4C91-9165-C20F43979C2C}" type="pres">
      <dgm:prSet presAssocID="{EAE16272-CF02-499F-843F-C5A3D4FBED6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575B3-8F19-4411-9159-40DA5B25DB0C}" type="pres">
      <dgm:prSet presAssocID="{EAE16272-CF02-499F-843F-C5A3D4FBED6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201FE-18E4-44D7-A46F-ACB7FEBEC765}" type="pres">
      <dgm:prSet presAssocID="{8F6E6C19-3B18-4BFB-BD18-5E0E9F64D614}" presName="sp" presStyleCnt="0"/>
      <dgm:spPr/>
    </dgm:pt>
    <dgm:pt modelId="{7DCB20B0-A823-4340-B029-6FDD1187BF1D}" type="pres">
      <dgm:prSet presAssocID="{78C7DC78-4609-C544-911A-853B63FA191F}" presName="composite" presStyleCnt="0"/>
      <dgm:spPr/>
    </dgm:pt>
    <dgm:pt modelId="{5659B4E1-E544-5A45-9ACA-F926B00D4FFC}" type="pres">
      <dgm:prSet presAssocID="{78C7DC78-4609-C544-911A-853B63FA191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C70BC-2103-194A-9C25-A12DEF72FAC9}" type="pres">
      <dgm:prSet presAssocID="{78C7DC78-4609-C544-911A-853B63FA191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9854B-4FD3-4F4B-9F61-E7D4E0801A78}" type="pres">
      <dgm:prSet presAssocID="{2CC11050-485F-CD4B-9220-518755E846A1}" presName="sp" presStyleCnt="0"/>
      <dgm:spPr/>
    </dgm:pt>
    <dgm:pt modelId="{DEF9D2F4-9112-4DFF-B904-0E5A9C309188}" type="pres">
      <dgm:prSet presAssocID="{DFE39920-3487-4BA9-AF7C-F0DA739F2E57}" presName="composite" presStyleCnt="0"/>
      <dgm:spPr/>
    </dgm:pt>
    <dgm:pt modelId="{77056D4B-8871-4ECA-8B5D-37A645DC5C0B}" type="pres">
      <dgm:prSet presAssocID="{DFE39920-3487-4BA9-AF7C-F0DA739F2E5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55101-E05C-437A-91F0-D06335B543FE}" type="pres">
      <dgm:prSet presAssocID="{DFE39920-3487-4BA9-AF7C-F0DA739F2E5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6F481-22F1-450B-94F0-1F3A6658921D}" type="pres">
      <dgm:prSet presAssocID="{E03BC97F-7478-4CD7-959C-D8006DB8E882}" presName="sp" presStyleCnt="0"/>
      <dgm:spPr/>
    </dgm:pt>
    <dgm:pt modelId="{CDB7E840-F964-45A4-9531-BDBC9B766F76}" type="pres">
      <dgm:prSet presAssocID="{97A3726C-295D-4112-93CE-4A978B8891C4}" presName="composite" presStyleCnt="0"/>
      <dgm:spPr/>
    </dgm:pt>
    <dgm:pt modelId="{32F5FE75-6124-4191-B229-B2836D4F989C}" type="pres">
      <dgm:prSet presAssocID="{97A3726C-295D-4112-93CE-4A978B8891C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B0C6C-C252-40F4-9288-9644538642FA}" type="pres">
      <dgm:prSet presAssocID="{97A3726C-295D-4112-93CE-4A978B8891C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B2B05-0D49-4BE6-BCFD-8B9F9A54123B}" type="pres">
      <dgm:prSet presAssocID="{69693379-1F44-486E-BD81-825449419D39}" presName="sp" presStyleCnt="0"/>
      <dgm:spPr/>
    </dgm:pt>
    <dgm:pt modelId="{AAE5A73A-1D04-CA43-AA47-7FE7B19050C9}" type="pres">
      <dgm:prSet presAssocID="{4136B14A-2F2F-3F48-B8E1-18813587A97E}" presName="composite" presStyleCnt="0"/>
      <dgm:spPr/>
    </dgm:pt>
    <dgm:pt modelId="{BBBF23C2-3BEC-0242-B9A4-19DD6C2A0A97}" type="pres">
      <dgm:prSet presAssocID="{4136B14A-2F2F-3F48-B8E1-18813587A97E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500A4-726F-074E-9D34-E68D2576F14A}" type="pres">
      <dgm:prSet presAssocID="{4136B14A-2F2F-3F48-B8E1-18813587A97E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014EB-B0EB-BD4D-9CFF-F70E6E7FE621}" type="pres">
      <dgm:prSet presAssocID="{74A10732-ECDF-D143-AA15-D3999D08E6F4}" presName="sp" presStyleCnt="0"/>
      <dgm:spPr/>
    </dgm:pt>
    <dgm:pt modelId="{12FFA9AB-3F9A-4551-A8DD-80839ACE3D1E}" type="pres">
      <dgm:prSet presAssocID="{A27F5CE0-9F48-436B-AE5E-FB455DBCC667}" presName="composite" presStyleCnt="0"/>
      <dgm:spPr/>
    </dgm:pt>
    <dgm:pt modelId="{AFEC9AFF-C122-4C11-9CEE-4C28A14857E0}" type="pres">
      <dgm:prSet presAssocID="{A27F5CE0-9F48-436B-AE5E-FB455DBCC66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09582-B967-42A1-850C-5A53B550F907}" type="pres">
      <dgm:prSet presAssocID="{A27F5CE0-9F48-436B-AE5E-FB455DBCC667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485C15-91CA-4DF1-9CD0-70DB64C25699}" srcId="{452E2601-899C-449B-AAE4-1007B7A26C67}" destId="{DFE39920-3487-4BA9-AF7C-F0DA739F2E57}" srcOrd="3" destOrd="0" parTransId="{404C2226-0C5A-4251-924D-687FCCE42EC3}" sibTransId="{E03BC97F-7478-4CD7-959C-D8006DB8E882}"/>
    <dgm:cxn modelId="{6EB6E114-F57C-344D-AE66-7F8D72A4B844}" type="presOf" srcId="{97A3726C-295D-4112-93CE-4A978B8891C4}" destId="{32F5FE75-6124-4191-B229-B2836D4F989C}" srcOrd="0" destOrd="0" presId="urn:microsoft.com/office/officeart/2005/8/layout/chevron2"/>
    <dgm:cxn modelId="{9FF7B2D4-832C-154E-B224-EEEF70370AFE}" srcId="{452E2601-899C-449B-AAE4-1007B7A26C67}" destId="{78C7DC78-4609-C544-911A-853B63FA191F}" srcOrd="2" destOrd="0" parTransId="{6DFC897F-E551-2A40-9C92-95B4B798D0F0}" sibTransId="{2CC11050-485F-CD4B-9220-518755E846A1}"/>
    <dgm:cxn modelId="{81EC602C-9F43-C94F-845A-9CCB6327D2D9}" type="presOf" srcId="{33EE6F81-7380-4CA9-9718-9A18B3684BBB}" destId="{89C09582-B967-42A1-850C-5A53B550F907}" srcOrd="0" destOrd="0" presId="urn:microsoft.com/office/officeart/2005/8/layout/chevron2"/>
    <dgm:cxn modelId="{182AEEB9-4360-4F3F-A30F-F514E0F1AC7B}" srcId="{452E2601-899C-449B-AAE4-1007B7A26C67}" destId="{660CDD20-8049-4906-9A61-530C400EB591}" srcOrd="0" destOrd="0" parTransId="{D1C5DCA4-2F9D-47DB-AAD4-6BCBA5F7E2E7}" sibTransId="{63C96C26-9B91-4C61-ABBB-3C12A09BE9A1}"/>
    <dgm:cxn modelId="{E158AE59-7CE8-400C-AF2A-E102F39DA5E9}" srcId="{DFE39920-3487-4BA9-AF7C-F0DA739F2E57}" destId="{75768AD5-F844-4B94-A55D-4719E5FD5DDC}" srcOrd="0" destOrd="0" parTransId="{980A9496-7EAD-493D-BADA-94A5E720A4AA}" sibTransId="{CC044DF9-F7C0-451B-BCC0-67F9672495A0}"/>
    <dgm:cxn modelId="{8D31E8AA-394F-47FF-AC60-B676686FBAA4}" srcId="{452E2601-899C-449B-AAE4-1007B7A26C67}" destId="{97A3726C-295D-4112-93CE-4A978B8891C4}" srcOrd="4" destOrd="0" parTransId="{0C683CC5-1899-4CA4-B13B-9CC7DEE41FE1}" sibTransId="{69693379-1F44-486E-BD81-825449419D39}"/>
    <dgm:cxn modelId="{1D39B9D9-2F0D-EA4E-9D2E-1C591789618C}" type="presOf" srcId="{A27F5CE0-9F48-436B-AE5E-FB455DBCC667}" destId="{AFEC9AFF-C122-4C11-9CEE-4C28A14857E0}" srcOrd="0" destOrd="0" presId="urn:microsoft.com/office/officeart/2005/8/layout/chevron2"/>
    <dgm:cxn modelId="{AE353AC4-2F89-8348-9CC5-A046921CF664}" type="presOf" srcId="{4136B14A-2F2F-3F48-B8E1-18813587A97E}" destId="{BBBF23C2-3BEC-0242-B9A4-19DD6C2A0A97}" srcOrd="0" destOrd="0" presId="urn:microsoft.com/office/officeart/2005/8/layout/chevron2"/>
    <dgm:cxn modelId="{F5DD395B-3061-2346-BFCC-39F6CA327464}" type="presOf" srcId="{452E2601-899C-449B-AAE4-1007B7A26C67}" destId="{1649D449-1F91-4774-BE14-D32ADBDD21DF}" srcOrd="0" destOrd="0" presId="urn:microsoft.com/office/officeart/2005/8/layout/chevron2"/>
    <dgm:cxn modelId="{A905FD3C-2C6F-574E-A3A3-819D09BDBEFE}" type="presOf" srcId="{C72EEB06-3CE8-4822-B5F7-74AEFE35665F}" destId="{C2ED172B-3111-4C66-9490-07812C8DA172}" srcOrd="0" destOrd="0" presId="urn:microsoft.com/office/officeart/2005/8/layout/chevron2"/>
    <dgm:cxn modelId="{2F9F062C-88F0-644A-83DB-1B9F65BEA0DA}" srcId="{EAE16272-CF02-499F-843F-C5A3D4FBED6D}" destId="{6AEBDC0B-246C-A444-85AC-34BAC68B0004}" srcOrd="0" destOrd="0" parTransId="{3851CB24-116E-F944-A526-7BCE7E8D4C56}" sibTransId="{D00E1F39-97B8-324C-9610-5A8DAABEE225}"/>
    <dgm:cxn modelId="{ECE3A622-A7F8-F742-9753-7C6AB9640A06}" srcId="{452E2601-899C-449B-AAE4-1007B7A26C67}" destId="{4136B14A-2F2F-3F48-B8E1-18813587A97E}" srcOrd="5" destOrd="0" parTransId="{6537504B-20C9-A94C-AFB7-94FCB5B824B7}" sibTransId="{74A10732-ECDF-D143-AA15-D3999D08E6F4}"/>
    <dgm:cxn modelId="{DEA1A517-61BE-49A1-B5AA-3D8932151DA5}" srcId="{660CDD20-8049-4906-9A61-530C400EB591}" destId="{C72EEB06-3CE8-4822-B5F7-74AEFE35665F}" srcOrd="0" destOrd="0" parTransId="{D9854226-A529-4712-A466-87A01593E43F}" sibTransId="{48336B9A-9DDB-4933-83DE-5255CBBAA596}"/>
    <dgm:cxn modelId="{D8DD28F3-FA9A-42E0-991F-BEB01AA2AA18}" srcId="{452E2601-899C-449B-AAE4-1007B7A26C67}" destId="{A27F5CE0-9F48-436B-AE5E-FB455DBCC667}" srcOrd="6" destOrd="0" parTransId="{72D1DA88-EF28-41BE-A3A2-A6398E86F49C}" sibTransId="{09B7ED35-6794-400D-BCFB-5FBC1EF7FD7F}"/>
    <dgm:cxn modelId="{C14202C6-38C9-4801-8533-2EA134CF2EEA}" srcId="{A27F5CE0-9F48-436B-AE5E-FB455DBCC667}" destId="{33EE6F81-7380-4CA9-9718-9A18B3684BBB}" srcOrd="0" destOrd="0" parTransId="{E2705C43-26D6-4124-B496-9BDAE1A0F904}" sibTransId="{0AF761EC-8349-4D47-81C7-F3DB94F0C4AA}"/>
    <dgm:cxn modelId="{FFD29F8C-C33F-F540-8414-70D4F1AE259B}" type="presOf" srcId="{75768AD5-F844-4B94-A55D-4719E5FD5DDC}" destId="{DD155101-E05C-437A-91F0-D06335B543FE}" srcOrd="0" destOrd="0" presId="urn:microsoft.com/office/officeart/2005/8/layout/chevron2"/>
    <dgm:cxn modelId="{2BDD1C4A-E08F-4442-B6C7-240D6C95F602}" type="presOf" srcId="{660CDD20-8049-4906-9A61-530C400EB591}" destId="{1D4191EA-F8E7-4CF7-9C93-B190566711E7}" srcOrd="0" destOrd="0" presId="urn:microsoft.com/office/officeart/2005/8/layout/chevron2"/>
    <dgm:cxn modelId="{3483E156-0BA5-F844-89C8-41F724D39A9D}" type="presOf" srcId="{6AEBDC0B-246C-A444-85AC-34BAC68B0004}" destId="{B53575B3-8F19-4411-9159-40DA5B25DB0C}" srcOrd="0" destOrd="0" presId="urn:microsoft.com/office/officeart/2005/8/layout/chevron2"/>
    <dgm:cxn modelId="{9CD70427-5EAD-4DB5-B879-C22F25F736B8}" srcId="{452E2601-899C-449B-AAE4-1007B7A26C67}" destId="{EAE16272-CF02-499F-843F-C5A3D4FBED6D}" srcOrd="1" destOrd="0" parTransId="{5307AFE5-B288-4F3D-BD37-163C75E0EB73}" sibTransId="{8F6E6C19-3B18-4BFB-BD18-5E0E9F64D614}"/>
    <dgm:cxn modelId="{28468987-11B7-FE41-B7D2-40F11E6B4F3A}" type="presOf" srcId="{D1E6D20A-31E7-5B40-8B6C-116F44230AD3}" destId="{129C70BC-2103-194A-9C25-A12DEF72FAC9}" srcOrd="0" destOrd="0" presId="urn:microsoft.com/office/officeart/2005/8/layout/chevron2"/>
    <dgm:cxn modelId="{8631A8AD-9214-5241-888B-D92AB72EFE67}" type="presOf" srcId="{78C7DC78-4609-C544-911A-853B63FA191F}" destId="{5659B4E1-E544-5A45-9ACA-F926B00D4FFC}" srcOrd="0" destOrd="0" presId="urn:microsoft.com/office/officeart/2005/8/layout/chevron2"/>
    <dgm:cxn modelId="{50BA6C51-3029-4149-A6B2-623BABF12882}" type="presOf" srcId="{5EF7164E-C6C4-428A-A942-48A309E15263}" destId="{5D0500A4-726F-074E-9D34-E68D2576F14A}" srcOrd="0" destOrd="0" presId="urn:microsoft.com/office/officeart/2005/8/layout/chevron2"/>
    <dgm:cxn modelId="{335A45B6-501B-4D61-886C-A1D3E3633051}" srcId="{4136B14A-2F2F-3F48-B8E1-18813587A97E}" destId="{5EF7164E-C6C4-428A-A942-48A309E15263}" srcOrd="0" destOrd="0" parTransId="{A3EF6AFF-B89F-44CE-94E9-B401485DE27A}" sibTransId="{D1C091E5-99BD-4A18-B39D-4F3CB2B20918}"/>
    <dgm:cxn modelId="{422B132B-5F9B-479F-85B5-BC9248731E85}" srcId="{97A3726C-295D-4112-93CE-4A978B8891C4}" destId="{DC2701DB-731C-47DF-9FA8-A214C6AB938B}" srcOrd="0" destOrd="0" parTransId="{25364F8B-9407-41F4-BF87-11096026378F}" sibTransId="{35AC9309-BF20-4B46-BDC6-38122F091ECC}"/>
    <dgm:cxn modelId="{6170C0B9-9837-8F4C-9BC1-F21FA961C076}" srcId="{78C7DC78-4609-C544-911A-853B63FA191F}" destId="{D1E6D20A-31E7-5B40-8B6C-116F44230AD3}" srcOrd="0" destOrd="0" parTransId="{178BF152-97AC-CD41-BF3B-A2914F7B71F4}" sibTransId="{D393BC65-36F2-2047-9F0E-9C9DF44158EF}"/>
    <dgm:cxn modelId="{F674E5A6-AA24-AD4E-8664-6E212A0C8325}" type="presOf" srcId="{EAE16272-CF02-499F-843F-C5A3D4FBED6D}" destId="{3722C759-B4C3-4C91-9165-C20F43979C2C}" srcOrd="0" destOrd="0" presId="urn:microsoft.com/office/officeart/2005/8/layout/chevron2"/>
    <dgm:cxn modelId="{B2B07DA7-050E-5940-8E08-15205154A8EF}" type="presOf" srcId="{DC2701DB-731C-47DF-9FA8-A214C6AB938B}" destId="{7BFB0C6C-C252-40F4-9288-9644538642FA}" srcOrd="0" destOrd="0" presId="urn:microsoft.com/office/officeart/2005/8/layout/chevron2"/>
    <dgm:cxn modelId="{6B4999C7-CEDF-DD4A-85F8-F60CB0C9ECFD}" type="presOf" srcId="{DFE39920-3487-4BA9-AF7C-F0DA739F2E57}" destId="{77056D4B-8871-4ECA-8B5D-37A645DC5C0B}" srcOrd="0" destOrd="0" presId="urn:microsoft.com/office/officeart/2005/8/layout/chevron2"/>
    <dgm:cxn modelId="{403EBE27-53A4-E24C-AAFC-88DF990C5ACA}" type="presParOf" srcId="{1649D449-1F91-4774-BE14-D32ADBDD21DF}" destId="{AAB8F1E0-8CFC-4523-9A12-AB87A6AF49B3}" srcOrd="0" destOrd="0" presId="urn:microsoft.com/office/officeart/2005/8/layout/chevron2"/>
    <dgm:cxn modelId="{AE45760A-64CA-4A43-B5F8-67AC75CBA5E6}" type="presParOf" srcId="{AAB8F1E0-8CFC-4523-9A12-AB87A6AF49B3}" destId="{1D4191EA-F8E7-4CF7-9C93-B190566711E7}" srcOrd="0" destOrd="0" presId="urn:microsoft.com/office/officeart/2005/8/layout/chevron2"/>
    <dgm:cxn modelId="{8D56A0C4-8457-1245-842B-6AB14E0D7284}" type="presParOf" srcId="{AAB8F1E0-8CFC-4523-9A12-AB87A6AF49B3}" destId="{C2ED172B-3111-4C66-9490-07812C8DA172}" srcOrd="1" destOrd="0" presId="urn:microsoft.com/office/officeart/2005/8/layout/chevron2"/>
    <dgm:cxn modelId="{C6A5DCEA-4AEE-0B49-B28D-1DF0C1806385}" type="presParOf" srcId="{1649D449-1F91-4774-BE14-D32ADBDD21DF}" destId="{EC7003CF-64A4-458B-BCC9-951CBDB39494}" srcOrd="1" destOrd="0" presId="urn:microsoft.com/office/officeart/2005/8/layout/chevron2"/>
    <dgm:cxn modelId="{ECB299A8-42B2-CE45-A246-2A54C34CF3F9}" type="presParOf" srcId="{1649D449-1F91-4774-BE14-D32ADBDD21DF}" destId="{DAF9803B-BD48-4230-9D34-8CDEA6743219}" srcOrd="2" destOrd="0" presId="urn:microsoft.com/office/officeart/2005/8/layout/chevron2"/>
    <dgm:cxn modelId="{3F9C46F8-CA1C-7D44-AD13-219B76B79141}" type="presParOf" srcId="{DAF9803B-BD48-4230-9D34-8CDEA6743219}" destId="{3722C759-B4C3-4C91-9165-C20F43979C2C}" srcOrd="0" destOrd="0" presId="urn:microsoft.com/office/officeart/2005/8/layout/chevron2"/>
    <dgm:cxn modelId="{8BE85869-6153-BA46-BACB-20C20238A2B8}" type="presParOf" srcId="{DAF9803B-BD48-4230-9D34-8CDEA6743219}" destId="{B53575B3-8F19-4411-9159-40DA5B25DB0C}" srcOrd="1" destOrd="0" presId="urn:microsoft.com/office/officeart/2005/8/layout/chevron2"/>
    <dgm:cxn modelId="{68A0BEE2-736B-2847-9A19-F12292B1E427}" type="presParOf" srcId="{1649D449-1F91-4774-BE14-D32ADBDD21DF}" destId="{1DF201FE-18E4-44D7-A46F-ACB7FEBEC765}" srcOrd="3" destOrd="0" presId="urn:microsoft.com/office/officeart/2005/8/layout/chevron2"/>
    <dgm:cxn modelId="{3DC61D23-7CEC-5F48-8724-28D86E8E8A96}" type="presParOf" srcId="{1649D449-1F91-4774-BE14-D32ADBDD21DF}" destId="{7DCB20B0-A823-4340-B029-6FDD1187BF1D}" srcOrd="4" destOrd="0" presId="urn:microsoft.com/office/officeart/2005/8/layout/chevron2"/>
    <dgm:cxn modelId="{C721E4FB-DCA8-F241-A32C-913552DB5E6F}" type="presParOf" srcId="{7DCB20B0-A823-4340-B029-6FDD1187BF1D}" destId="{5659B4E1-E544-5A45-9ACA-F926B00D4FFC}" srcOrd="0" destOrd="0" presId="urn:microsoft.com/office/officeart/2005/8/layout/chevron2"/>
    <dgm:cxn modelId="{206811BF-7234-0244-9FB6-D3B499D83005}" type="presParOf" srcId="{7DCB20B0-A823-4340-B029-6FDD1187BF1D}" destId="{129C70BC-2103-194A-9C25-A12DEF72FAC9}" srcOrd="1" destOrd="0" presId="urn:microsoft.com/office/officeart/2005/8/layout/chevron2"/>
    <dgm:cxn modelId="{BE6750A3-84D4-AC42-97C4-D022CBF68E06}" type="presParOf" srcId="{1649D449-1F91-4774-BE14-D32ADBDD21DF}" destId="{F909854B-4FD3-4F4B-9F61-E7D4E0801A78}" srcOrd="5" destOrd="0" presId="urn:microsoft.com/office/officeart/2005/8/layout/chevron2"/>
    <dgm:cxn modelId="{7A7143F2-FE8A-E745-B12D-2FCB388B8301}" type="presParOf" srcId="{1649D449-1F91-4774-BE14-D32ADBDD21DF}" destId="{DEF9D2F4-9112-4DFF-B904-0E5A9C309188}" srcOrd="6" destOrd="0" presId="urn:microsoft.com/office/officeart/2005/8/layout/chevron2"/>
    <dgm:cxn modelId="{EBA57F7E-56CB-EB47-A360-D53662986069}" type="presParOf" srcId="{DEF9D2F4-9112-4DFF-B904-0E5A9C309188}" destId="{77056D4B-8871-4ECA-8B5D-37A645DC5C0B}" srcOrd="0" destOrd="0" presId="urn:microsoft.com/office/officeart/2005/8/layout/chevron2"/>
    <dgm:cxn modelId="{185FD5CB-985B-1D45-88D4-4FE055C93ABB}" type="presParOf" srcId="{DEF9D2F4-9112-4DFF-B904-0E5A9C309188}" destId="{DD155101-E05C-437A-91F0-D06335B543FE}" srcOrd="1" destOrd="0" presId="urn:microsoft.com/office/officeart/2005/8/layout/chevron2"/>
    <dgm:cxn modelId="{E9A5E9C3-248F-6149-99DF-EF5862C619CD}" type="presParOf" srcId="{1649D449-1F91-4774-BE14-D32ADBDD21DF}" destId="{7506F481-22F1-450B-94F0-1F3A6658921D}" srcOrd="7" destOrd="0" presId="urn:microsoft.com/office/officeart/2005/8/layout/chevron2"/>
    <dgm:cxn modelId="{E90A394C-33BB-7740-A510-8372C99F0CC0}" type="presParOf" srcId="{1649D449-1F91-4774-BE14-D32ADBDD21DF}" destId="{CDB7E840-F964-45A4-9531-BDBC9B766F76}" srcOrd="8" destOrd="0" presId="urn:microsoft.com/office/officeart/2005/8/layout/chevron2"/>
    <dgm:cxn modelId="{1E62366D-A23F-DC45-997E-BD12CA2DD6FF}" type="presParOf" srcId="{CDB7E840-F964-45A4-9531-BDBC9B766F76}" destId="{32F5FE75-6124-4191-B229-B2836D4F989C}" srcOrd="0" destOrd="0" presId="urn:microsoft.com/office/officeart/2005/8/layout/chevron2"/>
    <dgm:cxn modelId="{A75D86B2-9D46-3740-A02B-07B1020B5C5E}" type="presParOf" srcId="{CDB7E840-F964-45A4-9531-BDBC9B766F76}" destId="{7BFB0C6C-C252-40F4-9288-9644538642FA}" srcOrd="1" destOrd="0" presId="urn:microsoft.com/office/officeart/2005/8/layout/chevron2"/>
    <dgm:cxn modelId="{919FD153-A33B-2A4B-85F2-AD9E9DFDA03F}" type="presParOf" srcId="{1649D449-1F91-4774-BE14-D32ADBDD21DF}" destId="{296B2B05-0D49-4BE6-BCFD-8B9F9A54123B}" srcOrd="9" destOrd="0" presId="urn:microsoft.com/office/officeart/2005/8/layout/chevron2"/>
    <dgm:cxn modelId="{0DF4D7A6-F0D3-F148-AA6D-551962BC743C}" type="presParOf" srcId="{1649D449-1F91-4774-BE14-D32ADBDD21DF}" destId="{AAE5A73A-1D04-CA43-AA47-7FE7B19050C9}" srcOrd="10" destOrd="0" presId="urn:microsoft.com/office/officeart/2005/8/layout/chevron2"/>
    <dgm:cxn modelId="{EE847A65-9A85-C342-B83D-BE8B68C899E9}" type="presParOf" srcId="{AAE5A73A-1D04-CA43-AA47-7FE7B19050C9}" destId="{BBBF23C2-3BEC-0242-B9A4-19DD6C2A0A97}" srcOrd="0" destOrd="0" presId="urn:microsoft.com/office/officeart/2005/8/layout/chevron2"/>
    <dgm:cxn modelId="{9EC39F52-6A7C-E949-A5FE-F925239F4259}" type="presParOf" srcId="{AAE5A73A-1D04-CA43-AA47-7FE7B19050C9}" destId="{5D0500A4-726F-074E-9D34-E68D2576F14A}" srcOrd="1" destOrd="0" presId="urn:microsoft.com/office/officeart/2005/8/layout/chevron2"/>
    <dgm:cxn modelId="{28464348-60E8-9344-AB0D-820A5541C312}" type="presParOf" srcId="{1649D449-1F91-4774-BE14-D32ADBDD21DF}" destId="{4E6014EB-B0EB-BD4D-9CFF-F70E6E7FE621}" srcOrd="11" destOrd="0" presId="urn:microsoft.com/office/officeart/2005/8/layout/chevron2"/>
    <dgm:cxn modelId="{7CB99677-D1E7-5D4F-B8CE-9639C52FCC05}" type="presParOf" srcId="{1649D449-1F91-4774-BE14-D32ADBDD21DF}" destId="{12FFA9AB-3F9A-4551-A8DD-80839ACE3D1E}" srcOrd="12" destOrd="0" presId="urn:microsoft.com/office/officeart/2005/8/layout/chevron2"/>
    <dgm:cxn modelId="{0151E17E-B264-CF4F-8A87-7AAC54F5E579}" type="presParOf" srcId="{12FFA9AB-3F9A-4551-A8DD-80839ACE3D1E}" destId="{AFEC9AFF-C122-4C11-9CEE-4C28A14857E0}" srcOrd="0" destOrd="0" presId="urn:microsoft.com/office/officeart/2005/8/layout/chevron2"/>
    <dgm:cxn modelId="{DC3D4431-4AED-AC4D-8011-30E9ADA431B2}" type="presParOf" srcId="{12FFA9AB-3F9A-4551-A8DD-80839ACE3D1E}" destId="{89C09582-B967-42A1-850C-5A53B550F9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E2601-899C-449B-AAE4-1007B7A26C6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660CDD20-8049-4906-9A61-530C400EB591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D1C5DCA4-2F9D-47DB-AAD4-6BCBA5F7E2E7}" type="parTrans" cxnId="{182AEEB9-4360-4F3F-A30F-F514E0F1AC7B}">
      <dgm:prSet/>
      <dgm:spPr/>
      <dgm:t>
        <a:bodyPr/>
        <a:lstStyle/>
        <a:p>
          <a:endParaRPr lang="en-GB"/>
        </a:p>
      </dgm:t>
    </dgm:pt>
    <dgm:pt modelId="{63C96C26-9B91-4C61-ABBB-3C12A09BE9A1}" type="sibTrans" cxnId="{182AEEB9-4360-4F3F-A30F-F514E0F1AC7B}">
      <dgm:prSet/>
      <dgm:spPr/>
      <dgm:t>
        <a:bodyPr/>
        <a:lstStyle/>
        <a:p>
          <a:endParaRPr lang="en-GB"/>
        </a:p>
      </dgm:t>
    </dgm:pt>
    <dgm:pt modelId="{C72EEB06-3CE8-4822-B5F7-74AEFE35665F}">
      <dgm:prSet phldrT="[Text]" custT="1"/>
      <dgm:spPr/>
      <dgm:t>
        <a:bodyPr/>
        <a:lstStyle/>
        <a:p>
          <a:r>
            <a:rPr lang="en-GB" sz="1800" dirty="0" err="1" smtClean="0"/>
            <a:t>Panteleimon’s</a:t>
          </a:r>
          <a:r>
            <a:rPr lang="en-GB" sz="1800" dirty="0" smtClean="0"/>
            <a:t> 1-Finger Technique</a:t>
          </a:r>
          <a:endParaRPr lang="en-GB" sz="1800" dirty="0"/>
        </a:p>
      </dgm:t>
    </dgm:pt>
    <dgm:pt modelId="{D9854226-A529-4712-A466-87A01593E43F}" type="parTrans" cxnId="{DEA1A517-61BE-49A1-B5AA-3D8932151DA5}">
      <dgm:prSet/>
      <dgm:spPr/>
      <dgm:t>
        <a:bodyPr/>
        <a:lstStyle/>
        <a:p>
          <a:endParaRPr lang="en-GB"/>
        </a:p>
      </dgm:t>
    </dgm:pt>
    <dgm:pt modelId="{48336B9A-9DDB-4933-83DE-5255CBBAA596}" type="sibTrans" cxnId="{DEA1A517-61BE-49A1-B5AA-3D8932151DA5}">
      <dgm:prSet/>
      <dgm:spPr/>
      <dgm:t>
        <a:bodyPr/>
        <a:lstStyle/>
        <a:p>
          <a:endParaRPr lang="en-GB"/>
        </a:p>
      </dgm:t>
    </dgm:pt>
    <dgm:pt modelId="{EAE16272-CF02-499F-843F-C5A3D4FBED6D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5307AFE5-B288-4F3D-BD37-163C75E0EB73}" type="parTrans" cxnId="{9CD70427-5EAD-4DB5-B879-C22F25F736B8}">
      <dgm:prSet/>
      <dgm:spPr/>
      <dgm:t>
        <a:bodyPr/>
        <a:lstStyle/>
        <a:p>
          <a:endParaRPr lang="en-GB"/>
        </a:p>
      </dgm:t>
    </dgm:pt>
    <dgm:pt modelId="{8F6E6C19-3B18-4BFB-BD18-5E0E9F64D614}" type="sibTrans" cxnId="{9CD70427-5EAD-4DB5-B879-C22F25F736B8}">
      <dgm:prSet/>
      <dgm:spPr/>
      <dgm:t>
        <a:bodyPr/>
        <a:lstStyle/>
        <a:p>
          <a:endParaRPr lang="en-GB"/>
        </a:p>
      </dgm:t>
    </dgm:pt>
    <dgm:pt modelId="{DC2701DB-731C-47DF-9FA8-A214C6AB938B}">
      <dgm:prSet phldrT="[Text]" custT="1"/>
      <dgm:spPr/>
      <dgm:t>
        <a:bodyPr/>
        <a:lstStyle/>
        <a:p>
          <a:r>
            <a:rPr lang="en-GB" sz="1800" dirty="0" smtClean="0"/>
            <a:t>Collaterals, Fish-hook </a:t>
          </a:r>
          <a:r>
            <a:rPr lang="mr-IN" sz="1800" dirty="0" smtClean="0"/>
            <a:t>–</a:t>
          </a:r>
          <a:r>
            <a:rPr lang="en-GB" sz="1800" dirty="0" smtClean="0"/>
            <a:t> Special Tests</a:t>
          </a:r>
          <a:endParaRPr lang="en-GB" sz="1800" dirty="0"/>
        </a:p>
      </dgm:t>
    </dgm:pt>
    <dgm:pt modelId="{25364F8B-9407-41F4-BF87-11096026378F}" type="parTrans" cxnId="{422B132B-5F9B-479F-85B5-BC9248731E85}">
      <dgm:prSet/>
      <dgm:spPr/>
      <dgm:t>
        <a:bodyPr/>
        <a:lstStyle/>
        <a:p>
          <a:endParaRPr lang="en-GB"/>
        </a:p>
      </dgm:t>
    </dgm:pt>
    <dgm:pt modelId="{35AC9309-BF20-4B46-BDC6-38122F091ECC}" type="sibTrans" cxnId="{422B132B-5F9B-479F-85B5-BC9248731E85}">
      <dgm:prSet/>
      <dgm:spPr/>
      <dgm:t>
        <a:bodyPr/>
        <a:lstStyle/>
        <a:p>
          <a:endParaRPr lang="en-GB"/>
        </a:p>
      </dgm:t>
    </dgm:pt>
    <dgm:pt modelId="{97A3726C-295D-4112-93CE-4A978B8891C4}">
      <dgm:prSet phldrT="[Text]" custT="1"/>
      <dgm:spPr/>
      <dgm:t>
        <a:bodyPr/>
        <a:lstStyle/>
        <a:p>
          <a:endParaRPr lang="en-GB" sz="1800" dirty="0"/>
        </a:p>
      </dgm:t>
    </dgm:pt>
    <dgm:pt modelId="{0C683CC5-1899-4CA4-B13B-9CC7DEE41FE1}" type="parTrans" cxnId="{8D31E8AA-394F-47FF-AC60-B676686FBAA4}">
      <dgm:prSet/>
      <dgm:spPr/>
      <dgm:t>
        <a:bodyPr/>
        <a:lstStyle/>
        <a:p>
          <a:endParaRPr lang="en-GB"/>
        </a:p>
      </dgm:t>
    </dgm:pt>
    <dgm:pt modelId="{69693379-1F44-486E-BD81-825449419D39}" type="sibTrans" cxnId="{8D31E8AA-394F-47FF-AC60-B676686FBAA4}">
      <dgm:prSet/>
      <dgm:spPr/>
      <dgm:t>
        <a:bodyPr/>
        <a:lstStyle/>
        <a:p>
          <a:endParaRPr lang="en-GB"/>
        </a:p>
      </dgm:t>
    </dgm:pt>
    <dgm:pt modelId="{5EF7164E-C6C4-428A-A942-48A309E15263}">
      <dgm:prSet phldrT="[Text]" custT="1"/>
      <dgm:spPr/>
      <dgm:t>
        <a:bodyPr/>
        <a:lstStyle/>
        <a:p>
          <a:r>
            <a:rPr lang="en-GB" sz="1800" dirty="0" smtClean="0"/>
            <a:t>30 Sec </a:t>
          </a:r>
          <a:r>
            <a:rPr lang="en-GB" sz="1800" dirty="0" err="1" smtClean="0"/>
            <a:t>NeuroVascularDefect</a:t>
          </a:r>
          <a:r>
            <a:rPr lang="en-GB" sz="1800" dirty="0" smtClean="0"/>
            <a:t> &amp; </a:t>
          </a:r>
          <a:r>
            <a:rPr lang="en-GB" sz="1800" dirty="0" err="1" smtClean="0"/>
            <a:t>Tinel’s</a:t>
          </a:r>
          <a:endParaRPr lang="en-GB" sz="1800" dirty="0"/>
        </a:p>
      </dgm:t>
    </dgm:pt>
    <dgm:pt modelId="{A3EF6AFF-B89F-44CE-94E9-B401485DE27A}" type="parTrans" cxnId="{335A45B6-501B-4D61-886C-A1D3E3633051}">
      <dgm:prSet/>
      <dgm:spPr/>
      <dgm:t>
        <a:bodyPr/>
        <a:lstStyle/>
        <a:p>
          <a:endParaRPr lang="en-GB"/>
        </a:p>
      </dgm:t>
    </dgm:pt>
    <dgm:pt modelId="{D1C091E5-99BD-4A18-B39D-4F3CB2B20918}" type="sibTrans" cxnId="{335A45B6-501B-4D61-886C-A1D3E3633051}">
      <dgm:prSet/>
      <dgm:spPr/>
      <dgm:t>
        <a:bodyPr/>
        <a:lstStyle/>
        <a:p>
          <a:endParaRPr lang="en-GB"/>
        </a:p>
      </dgm:t>
    </dgm:pt>
    <dgm:pt modelId="{33EE6F81-7380-4CA9-9718-9A18B3684BBB}">
      <dgm:prSet phldrT="[Text]" custT="1"/>
      <dgm:spPr/>
      <dgm:t>
        <a:bodyPr/>
        <a:lstStyle/>
        <a:p>
          <a:endParaRPr lang="en-GB" sz="1800" dirty="0"/>
        </a:p>
      </dgm:t>
    </dgm:pt>
    <dgm:pt modelId="{E2705C43-26D6-4124-B496-9BDAE1A0F904}" type="parTrans" cxnId="{C14202C6-38C9-4801-8533-2EA134CF2EEA}">
      <dgm:prSet/>
      <dgm:spPr/>
      <dgm:t>
        <a:bodyPr/>
        <a:lstStyle/>
        <a:p>
          <a:endParaRPr lang="en-GB"/>
        </a:p>
      </dgm:t>
    </dgm:pt>
    <dgm:pt modelId="{0AF761EC-8349-4D47-81C7-F3DB94F0C4AA}" type="sibTrans" cxnId="{C14202C6-38C9-4801-8533-2EA134CF2EEA}">
      <dgm:prSet/>
      <dgm:spPr/>
      <dgm:t>
        <a:bodyPr/>
        <a:lstStyle/>
        <a:p>
          <a:endParaRPr lang="en-GB"/>
        </a:p>
      </dgm:t>
    </dgm:pt>
    <dgm:pt modelId="{A27F5CE0-9F48-436B-AE5E-FB455DBCC667}">
      <dgm:prSet phldrT="[Text]" custT="1"/>
      <dgm:spPr/>
      <dgm:t>
        <a:bodyPr/>
        <a:lstStyle/>
        <a:p>
          <a:endParaRPr lang="en-GB" sz="1800" dirty="0"/>
        </a:p>
      </dgm:t>
    </dgm:pt>
    <dgm:pt modelId="{72D1DA88-EF28-41BE-A3A2-A6398E86F49C}" type="parTrans" cxnId="{D8DD28F3-FA9A-42E0-991F-BEB01AA2AA18}">
      <dgm:prSet/>
      <dgm:spPr/>
      <dgm:t>
        <a:bodyPr/>
        <a:lstStyle/>
        <a:p>
          <a:endParaRPr lang="en-GB"/>
        </a:p>
      </dgm:t>
    </dgm:pt>
    <dgm:pt modelId="{09B7ED35-6794-400D-BCFB-5FBC1EF7FD7F}" type="sibTrans" cxnId="{D8DD28F3-FA9A-42E0-991F-BEB01AA2AA18}">
      <dgm:prSet/>
      <dgm:spPr/>
      <dgm:t>
        <a:bodyPr/>
        <a:lstStyle/>
        <a:p>
          <a:endParaRPr lang="en-GB"/>
        </a:p>
      </dgm:t>
    </dgm:pt>
    <dgm:pt modelId="{6AEBDC0B-246C-A444-85AC-34BAC68B0004}">
      <dgm:prSet phldrT="[Text]" custT="1"/>
      <dgm:spPr/>
      <dgm:t>
        <a:bodyPr/>
        <a:lstStyle/>
        <a:p>
          <a:r>
            <a:rPr lang="en-GB" sz="1800" dirty="0" smtClean="0"/>
            <a:t>Elbows Straight, Bend Up, Supinate &amp; Pronate - Inspect</a:t>
          </a:r>
          <a:endParaRPr lang="en-GB" sz="1800" dirty="0"/>
        </a:p>
      </dgm:t>
    </dgm:pt>
    <dgm:pt modelId="{D00E1F39-97B8-324C-9610-5A8DAABEE225}" type="sibTrans" cxnId="{2F9F062C-88F0-644A-83DB-1B9F65BEA0DA}">
      <dgm:prSet/>
      <dgm:spPr/>
      <dgm:t>
        <a:bodyPr/>
        <a:lstStyle/>
        <a:p>
          <a:endParaRPr lang="en-US"/>
        </a:p>
      </dgm:t>
    </dgm:pt>
    <dgm:pt modelId="{3851CB24-116E-F944-A526-7BCE7E8D4C56}" type="parTrans" cxnId="{2F9F062C-88F0-644A-83DB-1B9F65BEA0DA}">
      <dgm:prSet/>
      <dgm:spPr/>
      <dgm:t>
        <a:bodyPr/>
        <a:lstStyle/>
        <a:p>
          <a:endParaRPr lang="en-US"/>
        </a:p>
      </dgm:t>
    </dgm:pt>
    <dgm:pt modelId="{4136B14A-2F2F-3F48-B8E1-18813587A97E}">
      <dgm:prSet phldrT="[Text]" custT="1"/>
      <dgm:spPr/>
      <dgm:t>
        <a:bodyPr/>
        <a:lstStyle/>
        <a:p>
          <a:endParaRPr lang="en-GB" sz="1800" dirty="0"/>
        </a:p>
      </dgm:t>
    </dgm:pt>
    <dgm:pt modelId="{6537504B-20C9-A94C-AFB7-94FCB5B824B7}" type="parTrans" cxnId="{ECE3A622-A7F8-F742-9753-7C6AB9640A06}">
      <dgm:prSet/>
      <dgm:spPr/>
      <dgm:t>
        <a:bodyPr/>
        <a:lstStyle/>
        <a:p>
          <a:endParaRPr lang="en-US"/>
        </a:p>
      </dgm:t>
    </dgm:pt>
    <dgm:pt modelId="{74A10732-ECDF-D143-AA15-D3999D08E6F4}" type="sibTrans" cxnId="{ECE3A622-A7F8-F742-9753-7C6AB9640A06}">
      <dgm:prSet/>
      <dgm:spPr/>
      <dgm:t>
        <a:bodyPr/>
        <a:lstStyle/>
        <a:p>
          <a:endParaRPr lang="en-US"/>
        </a:p>
      </dgm:t>
    </dgm:pt>
    <dgm:pt modelId="{78C7DC78-4609-C544-911A-853B63FA191F}">
      <dgm:prSet phldrT="[Text]" custT="1"/>
      <dgm:spPr/>
      <dgm:t>
        <a:bodyPr/>
        <a:lstStyle/>
        <a:p>
          <a:endParaRPr lang="en-GB" sz="1800" dirty="0"/>
        </a:p>
      </dgm:t>
    </dgm:pt>
    <dgm:pt modelId="{2CC11050-485F-CD4B-9220-518755E846A1}" type="sibTrans" cxnId="{9FF7B2D4-832C-154E-B224-EEEF70370AFE}">
      <dgm:prSet/>
      <dgm:spPr/>
      <dgm:t>
        <a:bodyPr/>
        <a:lstStyle/>
        <a:p>
          <a:endParaRPr lang="en-US"/>
        </a:p>
      </dgm:t>
    </dgm:pt>
    <dgm:pt modelId="{6DFC897F-E551-2A40-9C92-95B4B798D0F0}" type="parTrans" cxnId="{9FF7B2D4-832C-154E-B224-EEEF70370AFE}">
      <dgm:prSet/>
      <dgm:spPr/>
      <dgm:t>
        <a:bodyPr/>
        <a:lstStyle/>
        <a:p>
          <a:endParaRPr lang="en-US"/>
        </a:p>
      </dgm:t>
    </dgm:pt>
    <dgm:pt modelId="{D1E6D20A-31E7-5B40-8B6C-116F44230AD3}">
      <dgm:prSet phldrT="[Text]" custT="1"/>
      <dgm:spPr/>
      <dgm:t>
        <a:bodyPr/>
        <a:lstStyle/>
        <a:p>
          <a:r>
            <a:rPr lang="en-GB" sz="1800" smtClean="0"/>
            <a:t>Joints &amp; Tendons </a:t>
          </a:r>
          <a:r>
            <a:rPr lang="mr-IN" sz="1800" smtClean="0"/>
            <a:t>–</a:t>
          </a:r>
          <a:r>
            <a:rPr lang="en-GB" sz="1800" smtClean="0"/>
            <a:t> Palpation </a:t>
          </a:r>
          <a:endParaRPr lang="en-GB" sz="1800" dirty="0"/>
        </a:p>
      </dgm:t>
    </dgm:pt>
    <dgm:pt modelId="{D393BC65-36F2-2047-9F0E-9C9DF44158EF}" type="sibTrans" cxnId="{6170C0B9-9837-8F4C-9BC1-F21FA961C076}">
      <dgm:prSet/>
      <dgm:spPr/>
      <dgm:t>
        <a:bodyPr/>
        <a:lstStyle/>
        <a:p>
          <a:endParaRPr lang="en-US"/>
        </a:p>
      </dgm:t>
    </dgm:pt>
    <dgm:pt modelId="{178BF152-97AC-CD41-BF3B-A2914F7B71F4}" type="parTrans" cxnId="{6170C0B9-9837-8F4C-9BC1-F21FA961C076}">
      <dgm:prSet/>
      <dgm:spPr/>
      <dgm:t>
        <a:bodyPr/>
        <a:lstStyle/>
        <a:p>
          <a:endParaRPr lang="en-US"/>
        </a:p>
      </dgm:t>
    </dgm:pt>
    <dgm:pt modelId="{DFE39920-3487-4BA9-AF7C-F0DA739F2E57}">
      <dgm:prSet phldrT="[Text]" custT="1"/>
      <dgm:spPr/>
      <dgm:t>
        <a:bodyPr/>
        <a:lstStyle/>
        <a:p>
          <a:r>
            <a:rPr lang="en-GB" sz="1800" smtClean="0"/>
            <a:t> </a:t>
          </a:r>
          <a:endParaRPr lang="en-GB" sz="1800" dirty="0"/>
        </a:p>
      </dgm:t>
    </dgm:pt>
    <dgm:pt modelId="{E03BC97F-7478-4CD7-959C-D8006DB8E882}" type="sibTrans" cxnId="{D5485C15-91CA-4DF1-9CD0-70DB64C25699}">
      <dgm:prSet/>
      <dgm:spPr/>
      <dgm:t>
        <a:bodyPr/>
        <a:lstStyle/>
        <a:p>
          <a:endParaRPr lang="en-GB"/>
        </a:p>
      </dgm:t>
    </dgm:pt>
    <dgm:pt modelId="{404C2226-0C5A-4251-924D-687FCCE42EC3}" type="parTrans" cxnId="{D5485C15-91CA-4DF1-9CD0-70DB64C25699}">
      <dgm:prSet/>
      <dgm:spPr/>
      <dgm:t>
        <a:bodyPr/>
        <a:lstStyle/>
        <a:p>
          <a:endParaRPr lang="en-GB"/>
        </a:p>
      </dgm:t>
    </dgm:pt>
    <dgm:pt modelId="{75768AD5-F844-4B94-A55D-4719E5FD5DDC}">
      <dgm:prSet phldrT="[Text]" custT="1"/>
      <dgm:spPr/>
      <dgm:t>
        <a:bodyPr/>
        <a:lstStyle/>
        <a:p>
          <a:r>
            <a:rPr lang="en-GB" sz="1800" dirty="0" smtClean="0"/>
            <a:t>Flex, Extend, Supinate, Pronate &amp; </a:t>
          </a:r>
          <a:r>
            <a:rPr lang="en-GB" sz="1800" dirty="0" err="1" smtClean="0"/>
            <a:t>vs</a:t>
          </a:r>
          <a:r>
            <a:rPr lang="en-GB" sz="1800" dirty="0" smtClean="0"/>
            <a:t> Resistance - Move</a:t>
          </a:r>
          <a:endParaRPr lang="en-GB" sz="1800" dirty="0"/>
        </a:p>
      </dgm:t>
    </dgm:pt>
    <dgm:pt modelId="{CC044DF9-F7C0-451B-BCC0-67F9672495A0}" type="sibTrans" cxnId="{E158AE59-7CE8-400C-AF2A-E102F39DA5E9}">
      <dgm:prSet/>
      <dgm:spPr/>
      <dgm:t>
        <a:bodyPr/>
        <a:lstStyle/>
        <a:p>
          <a:endParaRPr lang="en-GB"/>
        </a:p>
      </dgm:t>
    </dgm:pt>
    <dgm:pt modelId="{980A9496-7EAD-493D-BADA-94A5E720A4AA}" type="parTrans" cxnId="{E158AE59-7CE8-400C-AF2A-E102F39DA5E9}">
      <dgm:prSet/>
      <dgm:spPr/>
      <dgm:t>
        <a:bodyPr/>
        <a:lstStyle/>
        <a:p>
          <a:endParaRPr lang="en-GB"/>
        </a:p>
      </dgm:t>
    </dgm:pt>
    <dgm:pt modelId="{1649D449-1F91-4774-BE14-D32ADBDD21DF}" type="pres">
      <dgm:prSet presAssocID="{452E2601-899C-449B-AAE4-1007B7A26C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B8F1E0-8CFC-4523-9A12-AB87A6AF49B3}" type="pres">
      <dgm:prSet presAssocID="{660CDD20-8049-4906-9A61-530C400EB591}" presName="composite" presStyleCnt="0"/>
      <dgm:spPr/>
    </dgm:pt>
    <dgm:pt modelId="{1D4191EA-F8E7-4CF7-9C93-B190566711E7}" type="pres">
      <dgm:prSet presAssocID="{660CDD20-8049-4906-9A61-530C400EB59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D172B-3111-4C66-9490-07812C8DA172}" type="pres">
      <dgm:prSet presAssocID="{660CDD20-8049-4906-9A61-530C400EB59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03CF-64A4-458B-BCC9-951CBDB39494}" type="pres">
      <dgm:prSet presAssocID="{63C96C26-9B91-4C61-ABBB-3C12A09BE9A1}" presName="sp" presStyleCnt="0"/>
      <dgm:spPr/>
    </dgm:pt>
    <dgm:pt modelId="{DAF9803B-BD48-4230-9D34-8CDEA6743219}" type="pres">
      <dgm:prSet presAssocID="{EAE16272-CF02-499F-843F-C5A3D4FBED6D}" presName="composite" presStyleCnt="0"/>
      <dgm:spPr/>
    </dgm:pt>
    <dgm:pt modelId="{3722C759-B4C3-4C91-9165-C20F43979C2C}" type="pres">
      <dgm:prSet presAssocID="{EAE16272-CF02-499F-843F-C5A3D4FBED6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575B3-8F19-4411-9159-40DA5B25DB0C}" type="pres">
      <dgm:prSet presAssocID="{EAE16272-CF02-499F-843F-C5A3D4FBED6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201FE-18E4-44D7-A46F-ACB7FEBEC765}" type="pres">
      <dgm:prSet presAssocID="{8F6E6C19-3B18-4BFB-BD18-5E0E9F64D614}" presName="sp" presStyleCnt="0"/>
      <dgm:spPr/>
    </dgm:pt>
    <dgm:pt modelId="{7DCB20B0-A823-4340-B029-6FDD1187BF1D}" type="pres">
      <dgm:prSet presAssocID="{78C7DC78-4609-C544-911A-853B63FA191F}" presName="composite" presStyleCnt="0"/>
      <dgm:spPr/>
    </dgm:pt>
    <dgm:pt modelId="{5659B4E1-E544-5A45-9ACA-F926B00D4FFC}" type="pres">
      <dgm:prSet presAssocID="{78C7DC78-4609-C544-911A-853B63FA191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C70BC-2103-194A-9C25-A12DEF72FAC9}" type="pres">
      <dgm:prSet presAssocID="{78C7DC78-4609-C544-911A-853B63FA191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9854B-4FD3-4F4B-9F61-E7D4E0801A78}" type="pres">
      <dgm:prSet presAssocID="{2CC11050-485F-CD4B-9220-518755E846A1}" presName="sp" presStyleCnt="0"/>
      <dgm:spPr/>
    </dgm:pt>
    <dgm:pt modelId="{DEF9D2F4-9112-4DFF-B904-0E5A9C309188}" type="pres">
      <dgm:prSet presAssocID="{DFE39920-3487-4BA9-AF7C-F0DA739F2E57}" presName="composite" presStyleCnt="0"/>
      <dgm:spPr/>
    </dgm:pt>
    <dgm:pt modelId="{77056D4B-8871-4ECA-8B5D-37A645DC5C0B}" type="pres">
      <dgm:prSet presAssocID="{DFE39920-3487-4BA9-AF7C-F0DA739F2E5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55101-E05C-437A-91F0-D06335B543FE}" type="pres">
      <dgm:prSet presAssocID="{DFE39920-3487-4BA9-AF7C-F0DA739F2E5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6F481-22F1-450B-94F0-1F3A6658921D}" type="pres">
      <dgm:prSet presAssocID="{E03BC97F-7478-4CD7-959C-D8006DB8E882}" presName="sp" presStyleCnt="0"/>
      <dgm:spPr/>
    </dgm:pt>
    <dgm:pt modelId="{CDB7E840-F964-45A4-9531-BDBC9B766F76}" type="pres">
      <dgm:prSet presAssocID="{97A3726C-295D-4112-93CE-4A978B8891C4}" presName="composite" presStyleCnt="0"/>
      <dgm:spPr/>
    </dgm:pt>
    <dgm:pt modelId="{32F5FE75-6124-4191-B229-B2836D4F989C}" type="pres">
      <dgm:prSet presAssocID="{97A3726C-295D-4112-93CE-4A978B8891C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B0C6C-C252-40F4-9288-9644538642FA}" type="pres">
      <dgm:prSet presAssocID="{97A3726C-295D-4112-93CE-4A978B8891C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B2B05-0D49-4BE6-BCFD-8B9F9A54123B}" type="pres">
      <dgm:prSet presAssocID="{69693379-1F44-486E-BD81-825449419D39}" presName="sp" presStyleCnt="0"/>
      <dgm:spPr/>
    </dgm:pt>
    <dgm:pt modelId="{AAE5A73A-1D04-CA43-AA47-7FE7B19050C9}" type="pres">
      <dgm:prSet presAssocID="{4136B14A-2F2F-3F48-B8E1-18813587A97E}" presName="composite" presStyleCnt="0"/>
      <dgm:spPr/>
    </dgm:pt>
    <dgm:pt modelId="{BBBF23C2-3BEC-0242-B9A4-19DD6C2A0A97}" type="pres">
      <dgm:prSet presAssocID="{4136B14A-2F2F-3F48-B8E1-18813587A97E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500A4-726F-074E-9D34-E68D2576F14A}" type="pres">
      <dgm:prSet presAssocID="{4136B14A-2F2F-3F48-B8E1-18813587A97E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014EB-B0EB-BD4D-9CFF-F70E6E7FE621}" type="pres">
      <dgm:prSet presAssocID="{74A10732-ECDF-D143-AA15-D3999D08E6F4}" presName="sp" presStyleCnt="0"/>
      <dgm:spPr/>
    </dgm:pt>
    <dgm:pt modelId="{12FFA9AB-3F9A-4551-A8DD-80839ACE3D1E}" type="pres">
      <dgm:prSet presAssocID="{A27F5CE0-9F48-436B-AE5E-FB455DBCC667}" presName="composite" presStyleCnt="0"/>
      <dgm:spPr/>
    </dgm:pt>
    <dgm:pt modelId="{AFEC9AFF-C122-4C11-9CEE-4C28A14857E0}" type="pres">
      <dgm:prSet presAssocID="{A27F5CE0-9F48-436B-AE5E-FB455DBCC66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09582-B967-42A1-850C-5A53B550F907}" type="pres">
      <dgm:prSet presAssocID="{A27F5CE0-9F48-436B-AE5E-FB455DBCC667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FF7B2D4-832C-154E-B224-EEEF70370AFE}" srcId="{452E2601-899C-449B-AAE4-1007B7A26C67}" destId="{78C7DC78-4609-C544-911A-853B63FA191F}" srcOrd="2" destOrd="0" parTransId="{6DFC897F-E551-2A40-9C92-95B4B798D0F0}" sibTransId="{2CC11050-485F-CD4B-9220-518755E846A1}"/>
    <dgm:cxn modelId="{5D182687-683A-8F43-B92D-09CC2E198184}" type="presOf" srcId="{452E2601-899C-449B-AAE4-1007B7A26C67}" destId="{1649D449-1F91-4774-BE14-D32ADBDD21DF}" srcOrd="0" destOrd="0" presId="urn:microsoft.com/office/officeart/2005/8/layout/chevron2"/>
    <dgm:cxn modelId="{01607FF0-F03E-B043-9316-32767374627F}" type="presOf" srcId="{6AEBDC0B-246C-A444-85AC-34BAC68B0004}" destId="{B53575B3-8F19-4411-9159-40DA5B25DB0C}" srcOrd="0" destOrd="0" presId="urn:microsoft.com/office/officeart/2005/8/layout/chevron2"/>
    <dgm:cxn modelId="{6170C0B9-9837-8F4C-9BC1-F21FA961C076}" srcId="{78C7DC78-4609-C544-911A-853B63FA191F}" destId="{D1E6D20A-31E7-5B40-8B6C-116F44230AD3}" srcOrd="0" destOrd="0" parTransId="{178BF152-97AC-CD41-BF3B-A2914F7B71F4}" sibTransId="{D393BC65-36F2-2047-9F0E-9C9DF44158EF}"/>
    <dgm:cxn modelId="{335A45B6-501B-4D61-886C-A1D3E3633051}" srcId="{4136B14A-2F2F-3F48-B8E1-18813587A97E}" destId="{5EF7164E-C6C4-428A-A942-48A309E15263}" srcOrd="0" destOrd="0" parTransId="{A3EF6AFF-B89F-44CE-94E9-B401485DE27A}" sibTransId="{D1C091E5-99BD-4A18-B39D-4F3CB2B20918}"/>
    <dgm:cxn modelId="{A1387F15-02A6-3C4C-A5A7-852D58F1D73F}" type="presOf" srcId="{33EE6F81-7380-4CA9-9718-9A18B3684BBB}" destId="{89C09582-B967-42A1-850C-5A53B550F907}" srcOrd="0" destOrd="0" presId="urn:microsoft.com/office/officeart/2005/8/layout/chevron2"/>
    <dgm:cxn modelId="{E158AE59-7CE8-400C-AF2A-E102F39DA5E9}" srcId="{DFE39920-3487-4BA9-AF7C-F0DA739F2E57}" destId="{75768AD5-F844-4B94-A55D-4719E5FD5DDC}" srcOrd="0" destOrd="0" parTransId="{980A9496-7EAD-493D-BADA-94A5E720A4AA}" sibTransId="{CC044DF9-F7C0-451B-BCC0-67F9672495A0}"/>
    <dgm:cxn modelId="{2F9F062C-88F0-644A-83DB-1B9F65BEA0DA}" srcId="{EAE16272-CF02-499F-843F-C5A3D4FBED6D}" destId="{6AEBDC0B-246C-A444-85AC-34BAC68B0004}" srcOrd="0" destOrd="0" parTransId="{3851CB24-116E-F944-A526-7BCE7E8D4C56}" sibTransId="{D00E1F39-97B8-324C-9610-5A8DAABEE225}"/>
    <dgm:cxn modelId="{182AEEB9-4360-4F3F-A30F-F514E0F1AC7B}" srcId="{452E2601-899C-449B-AAE4-1007B7A26C67}" destId="{660CDD20-8049-4906-9A61-530C400EB591}" srcOrd="0" destOrd="0" parTransId="{D1C5DCA4-2F9D-47DB-AAD4-6BCBA5F7E2E7}" sibTransId="{63C96C26-9B91-4C61-ABBB-3C12A09BE9A1}"/>
    <dgm:cxn modelId="{9CD70427-5EAD-4DB5-B879-C22F25F736B8}" srcId="{452E2601-899C-449B-AAE4-1007B7A26C67}" destId="{EAE16272-CF02-499F-843F-C5A3D4FBED6D}" srcOrd="1" destOrd="0" parTransId="{5307AFE5-B288-4F3D-BD37-163C75E0EB73}" sibTransId="{8F6E6C19-3B18-4BFB-BD18-5E0E9F64D614}"/>
    <dgm:cxn modelId="{D8DD28F3-FA9A-42E0-991F-BEB01AA2AA18}" srcId="{452E2601-899C-449B-AAE4-1007B7A26C67}" destId="{A27F5CE0-9F48-436B-AE5E-FB455DBCC667}" srcOrd="6" destOrd="0" parTransId="{72D1DA88-EF28-41BE-A3A2-A6398E86F49C}" sibTransId="{09B7ED35-6794-400D-BCFB-5FBC1EF7FD7F}"/>
    <dgm:cxn modelId="{DEA1A517-61BE-49A1-B5AA-3D8932151DA5}" srcId="{660CDD20-8049-4906-9A61-530C400EB591}" destId="{C72EEB06-3CE8-4822-B5F7-74AEFE35665F}" srcOrd="0" destOrd="0" parTransId="{D9854226-A529-4712-A466-87A01593E43F}" sibTransId="{48336B9A-9DDB-4933-83DE-5255CBBAA596}"/>
    <dgm:cxn modelId="{7905D098-DB38-3A49-8A3E-FCC02397DD13}" type="presOf" srcId="{C72EEB06-3CE8-4822-B5F7-74AEFE35665F}" destId="{C2ED172B-3111-4C66-9490-07812C8DA172}" srcOrd="0" destOrd="0" presId="urn:microsoft.com/office/officeart/2005/8/layout/chevron2"/>
    <dgm:cxn modelId="{C14202C6-38C9-4801-8533-2EA134CF2EEA}" srcId="{A27F5CE0-9F48-436B-AE5E-FB455DBCC667}" destId="{33EE6F81-7380-4CA9-9718-9A18B3684BBB}" srcOrd="0" destOrd="0" parTransId="{E2705C43-26D6-4124-B496-9BDAE1A0F904}" sibTransId="{0AF761EC-8349-4D47-81C7-F3DB94F0C4AA}"/>
    <dgm:cxn modelId="{582E3AE4-F960-EA46-BFE9-7F00B121D919}" type="presOf" srcId="{660CDD20-8049-4906-9A61-530C400EB591}" destId="{1D4191EA-F8E7-4CF7-9C93-B190566711E7}" srcOrd="0" destOrd="0" presId="urn:microsoft.com/office/officeart/2005/8/layout/chevron2"/>
    <dgm:cxn modelId="{A76CACAE-F55F-B445-8A62-AA60E5688498}" type="presOf" srcId="{EAE16272-CF02-499F-843F-C5A3D4FBED6D}" destId="{3722C759-B4C3-4C91-9165-C20F43979C2C}" srcOrd="0" destOrd="0" presId="urn:microsoft.com/office/officeart/2005/8/layout/chevron2"/>
    <dgm:cxn modelId="{4D76EC60-CE25-3545-AFC3-C0FCDC6CA53C}" type="presOf" srcId="{D1E6D20A-31E7-5B40-8B6C-116F44230AD3}" destId="{129C70BC-2103-194A-9C25-A12DEF72FAC9}" srcOrd="0" destOrd="0" presId="urn:microsoft.com/office/officeart/2005/8/layout/chevron2"/>
    <dgm:cxn modelId="{2D263734-7896-ED42-AC0A-FF4B35CE8485}" type="presOf" srcId="{DFE39920-3487-4BA9-AF7C-F0DA739F2E57}" destId="{77056D4B-8871-4ECA-8B5D-37A645DC5C0B}" srcOrd="0" destOrd="0" presId="urn:microsoft.com/office/officeart/2005/8/layout/chevron2"/>
    <dgm:cxn modelId="{83404311-2C06-104D-B23A-0AEA4B6B4A45}" type="presOf" srcId="{5EF7164E-C6C4-428A-A942-48A309E15263}" destId="{5D0500A4-726F-074E-9D34-E68D2576F14A}" srcOrd="0" destOrd="0" presId="urn:microsoft.com/office/officeart/2005/8/layout/chevron2"/>
    <dgm:cxn modelId="{A633465A-49AE-9444-948F-D7D03BF6AACC}" type="presOf" srcId="{97A3726C-295D-4112-93CE-4A978B8891C4}" destId="{32F5FE75-6124-4191-B229-B2836D4F989C}" srcOrd="0" destOrd="0" presId="urn:microsoft.com/office/officeart/2005/8/layout/chevron2"/>
    <dgm:cxn modelId="{D5485C15-91CA-4DF1-9CD0-70DB64C25699}" srcId="{452E2601-899C-449B-AAE4-1007B7A26C67}" destId="{DFE39920-3487-4BA9-AF7C-F0DA739F2E57}" srcOrd="3" destOrd="0" parTransId="{404C2226-0C5A-4251-924D-687FCCE42EC3}" sibTransId="{E03BC97F-7478-4CD7-959C-D8006DB8E882}"/>
    <dgm:cxn modelId="{AD117F13-D7A7-0C4C-AB5D-9E73011508B6}" type="presOf" srcId="{75768AD5-F844-4B94-A55D-4719E5FD5DDC}" destId="{DD155101-E05C-437A-91F0-D06335B543FE}" srcOrd="0" destOrd="0" presId="urn:microsoft.com/office/officeart/2005/8/layout/chevron2"/>
    <dgm:cxn modelId="{ECE3A622-A7F8-F742-9753-7C6AB9640A06}" srcId="{452E2601-899C-449B-AAE4-1007B7A26C67}" destId="{4136B14A-2F2F-3F48-B8E1-18813587A97E}" srcOrd="5" destOrd="0" parTransId="{6537504B-20C9-A94C-AFB7-94FCB5B824B7}" sibTransId="{74A10732-ECDF-D143-AA15-D3999D08E6F4}"/>
    <dgm:cxn modelId="{8D31E8AA-394F-47FF-AC60-B676686FBAA4}" srcId="{452E2601-899C-449B-AAE4-1007B7A26C67}" destId="{97A3726C-295D-4112-93CE-4A978B8891C4}" srcOrd="4" destOrd="0" parTransId="{0C683CC5-1899-4CA4-B13B-9CC7DEE41FE1}" sibTransId="{69693379-1F44-486E-BD81-825449419D39}"/>
    <dgm:cxn modelId="{44D8C03A-CC33-DB4D-8E70-4BC56C2F3D79}" type="presOf" srcId="{78C7DC78-4609-C544-911A-853B63FA191F}" destId="{5659B4E1-E544-5A45-9ACA-F926B00D4FFC}" srcOrd="0" destOrd="0" presId="urn:microsoft.com/office/officeart/2005/8/layout/chevron2"/>
    <dgm:cxn modelId="{422B132B-5F9B-479F-85B5-BC9248731E85}" srcId="{97A3726C-295D-4112-93CE-4A978B8891C4}" destId="{DC2701DB-731C-47DF-9FA8-A214C6AB938B}" srcOrd="0" destOrd="0" parTransId="{25364F8B-9407-41F4-BF87-11096026378F}" sibTransId="{35AC9309-BF20-4B46-BDC6-38122F091ECC}"/>
    <dgm:cxn modelId="{A307652A-0C3A-C346-AD77-19B66CAE8DD0}" type="presOf" srcId="{DC2701DB-731C-47DF-9FA8-A214C6AB938B}" destId="{7BFB0C6C-C252-40F4-9288-9644538642FA}" srcOrd="0" destOrd="0" presId="urn:microsoft.com/office/officeart/2005/8/layout/chevron2"/>
    <dgm:cxn modelId="{15DD5CD3-9D76-0C44-8A53-698DBC232901}" type="presOf" srcId="{A27F5CE0-9F48-436B-AE5E-FB455DBCC667}" destId="{AFEC9AFF-C122-4C11-9CEE-4C28A14857E0}" srcOrd="0" destOrd="0" presId="urn:microsoft.com/office/officeart/2005/8/layout/chevron2"/>
    <dgm:cxn modelId="{A1EE61CE-D70E-EE4E-BF5E-F0B844C5F19B}" type="presOf" srcId="{4136B14A-2F2F-3F48-B8E1-18813587A97E}" destId="{BBBF23C2-3BEC-0242-B9A4-19DD6C2A0A97}" srcOrd="0" destOrd="0" presId="urn:microsoft.com/office/officeart/2005/8/layout/chevron2"/>
    <dgm:cxn modelId="{AA7FA59A-C8E3-4D4B-8926-4370695CCDA2}" type="presParOf" srcId="{1649D449-1F91-4774-BE14-D32ADBDD21DF}" destId="{AAB8F1E0-8CFC-4523-9A12-AB87A6AF49B3}" srcOrd="0" destOrd="0" presId="urn:microsoft.com/office/officeart/2005/8/layout/chevron2"/>
    <dgm:cxn modelId="{E134B35F-FC32-854A-9528-D9461BC85AEE}" type="presParOf" srcId="{AAB8F1E0-8CFC-4523-9A12-AB87A6AF49B3}" destId="{1D4191EA-F8E7-4CF7-9C93-B190566711E7}" srcOrd="0" destOrd="0" presId="urn:microsoft.com/office/officeart/2005/8/layout/chevron2"/>
    <dgm:cxn modelId="{108D77ED-D52E-3C4B-9E7C-91BDDC05138E}" type="presParOf" srcId="{AAB8F1E0-8CFC-4523-9A12-AB87A6AF49B3}" destId="{C2ED172B-3111-4C66-9490-07812C8DA172}" srcOrd="1" destOrd="0" presId="urn:microsoft.com/office/officeart/2005/8/layout/chevron2"/>
    <dgm:cxn modelId="{5D4203ED-A1F7-DF46-92C7-1E9AB30F0F82}" type="presParOf" srcId="{1649D449-1F91-4774-BE14-D32ADBDD21DF}" destId="{EC7003CF-64A4-458B-BCC9-951CBDB39494}" srcOrd="1" destOrd="0" presId="urn:microsoft.com/office/officeart/2005/8/layout/chevron2"/>
    <dgm:cxn modelId="{4BE3C96C-A9DF-9B48-B5FC-B927CB5FF9D4}" type="presParOf" srcId="{1649D449-1F91-4774-BE14-D32ADBDD21DF}" destId="{DAF9803B-BD48-4230-9D34-8CDEA6743219}" srcOrd="2" destOrd="0" presId="urn:microsoft.com/office/officeart/2005/8/layout/chevron2"/>
    <dgm:cxn modelId="{6E913A3D-B5B6-3248-88AC-60B7D611A385}" type="presParOf" srcId="{DAF9803B-BD48-4230-9D34-8CDEA6743219}" destId="{3722C759-B4C3-4C91-9165-C20F43979C2C}" srcOrd="0" destOrd="0" presId="urn:microsoft.com/office/officeart/2005/8/layout/chevron2"/>
    <dgm:cxn modelId="{E0D034F9-E581-6948-BA20-EF6FA6341648}" type="presParOf" srcId="{DAF9803B-BD48-4230-9D34-8CDEA6743219}" destId="{B53575B3-8F19-4411-9159-40DA5B25DB0C}" srcOrd="1" destOrd="0" presId="urn:microsoft.com/office/officeart/2005/8/layout/chevron2"/>
    <dgm:cxn modelId="{21F7BAAB-E1B0-104C-AB62-36C067C8CE65}" type="presParOf" srcId="{1649D449-1F91-4774-BE14-D32ADBDD21DF}" destId="{1DF201FE-18E4-44D7-A46F-ACB7FEBEC765}" srcOrd="3" destOrd="0" presId="urn:microsoft.com/office/officeart/2005/8/layout/chevron2"/>
    <dgm:cxn modelId="{EDAD2182-2748-E149-BAC7-8226DD093E4B}" type="presParOf" srcId="{1649D449-1F91-4774-BE14-D32ADBDD21DF}" destId="{7DCB20B0-A823-4340-B029-6FDD1187BF1D}" srcOrd="4" destOrd="0" presId="urn:microsoft.com/office/officeart/2005/8/layout/chevron2"/>
    <dgm:cxn modelId="{A4360AAB-B19C-A040-B62E-420B0129AAAF}" type="presParOf" srcId="{7DCB20B0-A823-4340-B029-6FDD1187BF1D}" destId="{5659B4E1-E544-5A45-9ACA-F926B00D4FFC}" srcOrd="0" destOrd="0" presId="urn:microsoft.com/office/officeart/2005/8/layout/chevron2"/>
    <dgm:cxn modelId="{ED9A9227-9488-0048-869E-9B909A309683}" type="presParOf" srcId="{7DCB20B0-A823-4340-B029-6FDD1187BF1D}" destId="{129C70BC-2103-194A-9C25-A12DEF72FAC9}" srcOrd="1" destOrd="0" presId="urn:microsoft.com/office/officeart/2005/8/layout/chevron2"/>
    <dgm:cxn modelId="{46455FE4-884B-124D-9EDC-351FC92CDF61}" type="presParOf" srcId="{1649D449-1F91-4774-BE14-D32ADBDD21DF}" destId="{F909854B-4FD3-4F4B-9F61-E7D4E0801A78}" srcOrd="5" destOrd="0" presId="urn:microsoft.com/office/officeart/2005/8/layout/chevron2"/>
    <dgm:cxn modelId="{79289E29-A7FD-894F-8361-4625209E80D7}" type="presParOf" srcId="{1649D449-1F91-4774-BE14-D32ADBDD21DF}" destId="{DEF9D2F4-9112-4DFF-B904-0E5A9C309188}" srcOrd="6" destOrd="0" presId="urn:microsoft.com/office/officeart/2005/8/layout/chevron2"/>
    <dgm:cxn modelId="{FC053465-6FAA-6548-9CB6-35C46A46A753}" type="presParOf" srcId="{DEF9D2F4-9112-4DFF-B904-0E5A9C309188}" destId="{77056D4B-8871-4ECA-8B5D-37A645DC5C0B}" srcOrd="0" destOrd="0" presId="urn:microsoft.com/office/officeart/2005/8/layout/chevron2"/>
    <dgm:cxn modelId="{12B63670-1193-A148-BBCF-022DE47C0E12}" type="presParOf" srcId="{DEF9D2F4-9112-4DFF-B904-0E5A9C309188}" destId="{DD155101-E05C-437A-91F0-D06335B543FE}" srcOrd="1" destOrd="0" presId="urn:microsoft.com/office/officeart/2005/8/layout/chevron2"/>
    <dgm:cxn modelId="{818BCB76-467B-3246-AC7B-3E7D52ED3A8D}" type="presParOf" srcId="{1649D449-1F91-4774-BE14-D32ADBDD21DF}" destId="{7506F481-22F1-450B-94F0-1F3A6658921D}" srcOrd="7" destOrd="0" presId="urn:microsoft.com/office/officeart/2005/8/layout/chevron2"/>
    <dgm:cxn modelId="{8B01756F-7ACE-5145-A08A-DDE408A9B4E5}" type="presParOf" srcId="{1649D449-1F91-4774-BE14-D32ADBDD21DF}" destId="{CDB7E840-F964-45A4-9531-BDBC9B766F76}" srcOrd="8" destOrd="0" presId="urn:microsoft.com/office/officeart/2005/8/layout/chevron2"/>
    <dgm:cxn modelId="{7D4506DE-D070-9147-853A-5A95732E934D}" type="presParOf" srcId="{CDB7E840-F964-45A4-9531-BDBC9B766F76}" destId="{32F5FE75-6124-4191-B229-B2836D4F989C}" srcOrd="0" destOrd="0" presId="urn:microsoft.com/office/officeart/2005/8/layout/chevron2"/>
    <dgm:cxn modelId="{57439183-4F46-EE47-A439-9D64A2B2DF06}" type="presParOf" srcId="{CDB7E840-F964-45A4-9531-BDBC9B766F76}" destId="{7BFB0C6C-C252-40F4-9288-9644538642FA}" srcOrd="1" destOrd="0" presId="urn:microsoft.com/office/officeart/2005/8/layout/chevron2"/>
    <dgm:cxn modelId="{72469806-0ABE-7E48-861B-2452AC91AE30}" type="presParOf" srcId="{1649D449-1F91-4774-BE14-D32ADBDD21DF}" destId="{296B2B05-0D49-4BE6-BCFD-8B9F9A54123B}" srcOrd="9" destOrd="0" presId="urn:microsoft.com/office/officeart/2005/8/layout/chevron2"/>
    <dgm:cxn modelId="{B6807F1F-CC11-174C-AC04-73A76E585A6D}" type="presParOf" srcId="{1649D449-1F91-4774-BE14-D32ADBDD21DF}" destId="{AAE5A73A-1D04-CA43-AA47-7FE7B19050C9}" srcOrd="10" destOrd="0" presId="urn:microsoft.com/office/officeart/2005/8/layout/chevron2"/>
    <dgm:cxn modelId="{93E924ED-D545-DF43-9F40-74F8CDB131C9}" type="presParOf" srcId="{AAE5A73A-1D04-CA43-AA47-7FE7B19050C9}" destId="{BBBF23C2-3BEC-0242-B9A4-19DD6C2A0A97}" srcOrd="0" destOrd="0" presId="urn:microsoft.com/office/officeart/2005/8/layout/chevron2"/>
    <dgm:cxn modelId="{4A787C24-F11D-AD47-88EE-998CD15DBA10}" type="presParOf" srcId="{AAE5A73A-1D04-CA43-AA47-7FE7B19050C9}" destId="{5D0500A4-726F-074E-9D34-E68D2576F14A}" srcOrd="1" destOrd="0" presId="urn:microsoft.com/office/officeart/2005/8/layout/chevron2"/>
    <dgm:cxn modelId="{B687EBF7-4090-2D4A-9D11-D31A42020095}" type="presParOf" srcId="{1649D449-1F91-4774-BE14-D32ADBDD21DF}" destId="{4E6014EB-B0EB-BD4D-9CFF-F70E6E7FE621}" srcOrd="11" destOrd="0" presId="urn:microsoft.com/office/officeart/2005/8/layout/chevron2"/>
    <dgm:cxn modelId="{9810B41F-38CE-4647-BE69-296766B959E3}" type="presParOf" srcId="{1649D449-1F91-4774-BE14-D32ADBDD21DF}" destId="{12FFA9AB-3F9A-4551-A8DD-80839ACE3D1E}" srcOrd="12" destOrd="0" presId="urn:microsoft.com/office/officeart/2005/8/layout/chevron2"/>
    <dgm:cxn modelId="{6A8969D5-57DA-0340-B6E5-D93C6A901129}" type="presParOf" srcId="{12FFA9AB-3F9A-4551-A8DD-80839ACE3D1E}" destId="{AFEC9AFF-C122-4C11-9CEE-4C28A14857E0}" srcOrd="0" destOrd="0" presId="urn:microsoft.com/office/officeart/2005/8/layout/chevron2"/>
    <dgm:cxn modelId="{4AC6B817-6783-4449-BD44-2661C602A32F}" type="presParOf" srcId="{12FFA9AB-3F9A-4551-A8DD-80839ACE3D1E}" destId="{89C09582-B967-42A1-850C-5A53B550F9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2E2601-899C-449B-AAE4-1007B7A26C6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660CDD20-8049-4906-9A61-530C400EB591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D1C5DCA4-2F9D-47DB-AAD4-6BCBA5F7E2E7}" type="parTrans" cxnId="{182AEEB9-4360-4F3F-A30F-F514E0F1AC7B}">
      <dgm:prSet/>
      <dgm:spPr/>
      <dgm:t>
        <a:bodyPr/>
        <a:lstStyle/>
        <a:p>
          <a:endParaRPr lang="en-GB"/>
        </a:p>
      </dgm:t>
    </dgm:pt>
    <dgm:pt modelId="{63C96C26-9B91-4C61-ABBB-3C12A09BE9A1}" type="sibTrans" cxnId="{182AEEB9-4360-4F3F-A30F-F514E0F1AC7B}">
      <dgm:prSet/>
      <dgm:spPr/>
      <dgm:t>
        <a:bodyPr/>
        <a:lstStyle/>
        <a:p>
          <a:endParaRPr lang="en-GB"/>
        </a:p>
      </dgm:t>
    </dgm:pt>
    <dgm:pt modelId="{C72EEB06-3CE8-4822-B5F7-74AEFE35665F}">
      <dgm:prSet phldrT="[Text]" custT="1"/>
      <dgm:spPr/>
      <dgm:t>
        <a:bodyPr/>
        <a:lstStyle/>
        <a:p>
          <a:r>
            <a:rPr lang="en-GB" sz="1800" dirty="0" err="1" smtClean="0"/>
            <a:t>Panteleimon’s</a:t>
          </a:r>
          <a:r>
            <a:rPr lang="en-GB" sz="1800" dirty="0" smtClean="0"/>
            <a:t> 1-Finger Technique</a:t>
          </a:r>
          <a:endParaRPr lang="en-GB" sz="1800" dirty="0"/>
        </a:p>
      </dgm:t>
    </dgm:pt>
    <dgm:pt modelId="{D9854226-A529-4712-A466-87A01593E43F}" type="parTrans" cxnId="{DEA1A517-61BE-49A1-B5AA-3D8932151DA5}">
      <dgm:prSet/>
      <dgm:spPr/>
      <dgm:t>
        <a:bodyPr/>
        <a:lstStyle/>
        <a:p>
          <a:endParaRPr lang="en-GB"/>
        </a:p>
      </dgm:t>
    </dgm:pt>
    <dgm:pt modelId="{48336B9A-9DDB-4933-83DE-5255CBBAA596}" type="sibTrans" cxnId="{DEA1A517-61BE-49A1-B5AA-3D8932151DA5}">
      <dgm:prSet/>
      <dgm:spPr/>
      <dgm:t>
        <a:bodyPr/>
        <a:lstStyle/>
        <a:p>
          <a:endParaRPr lang="en-GB"/>
        </a:p>
      </dgm:t>
    </dgm:pt>
    <dgm:pt modelId="{EAE16272-CF02-499F-843F-C5A3D4FBED6D}">
      <dgm:prSet phldrT="[Text]" custT="1"/>
      <dgm:spPr/>
      <dgm:t>
        <a:bodyPr/>
        <a:lstStyle/>
        <a:p>
          <a:r>
            <a:rPr lang="en-GB" sz="1800" dirty="0" smtClean="0"/>
            <a:t> </a:t>
          </a:r>
          <a:endParaRPr lang="en-GB" sz="1800" dirty="0"/>
        </a:p>
      </dgm:t>
    </dgm:pt>
    <dgm:pt modelId="{5307AFE5-B288-4F3D-BD37-163C75E0EB73}" type="parTrans" cxnId="{9CD70427-5EAD-4DB5-B879-C22F25F736B8}">
      <dgm:prSet/>
      <dgm:spPr/>
      <dgm:t>
        <a:bodyPr/>
        <a:lstStyle/>
        <a:p>
          <a:endParaRPr lang="en-GB"/>
        </a:p>
      </dgm:t>
    </dgm:pt>
    <dgm:pt modelId="{8F6E6C19-3B18-4BFB-BD18-5E0E9F64D614}" type="sibTrans" cxnId="{9CD70427-5EAD-4DB5-B879-C22F25F736B8}">
      <dgm:prSet/>
      <dgm:spPr/>
      <dgm:t>
        <a:bodyPr/>
        <a:lstStyle/>
        <a:p>
          <a:endParaRPr lang="en-GB"/>
        </a:p>
      </dgm:t>
    </dgm:pt>
    <dgm:pt modelId="{DC2701DB-731C-47DF-9FA8-A214C6AB938B}">
      <dgm:prSet phldrT="[Text]" custT="1"/>
      <dgm:spPr/>
      <dgm:t>
        <a:bodyPr/>
        <a:lstStyle/>
        <a:p>
          <a:r>
            <a:rPr lang="en-GB" sz="1800" dirty="0" smtClean="0"/>
            <a:t>Functional Bra &amp; Hair, </a:t>
          </a:r>
          <a:r>
            <a:rPr lang="en-GB" sz="1800" dirty="0" err="1" smtClean="0"/>
            <a:t>Jobe’s</a:t>
          </a:r>
          <a:r>
            <a:rPr lang="en-GB" sz="1800" dirty="0" smtClean="0"/>
            <a:t> Instability</a:t>
          </a:r>
          <a:r>
            <a:rPr lang="mr-IN" sz="1800" dirty="0" smtClean="0"/>
            <a:t>–</a:t>
          </a:r>
          <a:r>
            <a:rPr lang="en-GB" sz="1800" dirty="0" smtClean="0"/>
            <a:t> Special Tests</a:t>
          </a:r>
          <a:endParaRPr lang="en-GB" sz="1800" dirty="0"/>
        </a:p>
      </dgm:t>
    </dgm:pt>
    <dgm:pt modelId="{25364F8B-9407-41F4-BF87-11096026378F}" type="parTrans" cxnId="{422B132B-5F9B-479F-85B5-BC9248731E85}">
      <dgm:prSet/>
      <dgm:spPr/>
      <dgm:t>
        <a:bodyPr/>
        <a:lstStyle/>
        <a:p>
          <a:endParaRPr lang="en-GB"/>
        </a:p>
      </dgm:t>
    </dgm:pt>
    <dgm:pt modelId="{35AC9309-BF20-4B46-BDC6-38122F091ECC}" type="sibTrans" cxnId="{422B132B-5F9B-479F-85B5-BC9248731E85}">
      <dgm:prSet/>
      <dgm:spPr/>
      <dgm:t>
        <a:bodyPr/>
        <a:lstStyle/>
        <a:p>
          <a:endParaRPr lang="en-GB"/>
        </a:p>
      </dgm:t>
    </dgm:pt>
    <dgm:pt modelId="{97A3726C-295D-4112-93CE-4A978B8891C4}">
      <dgm:prSet phldrT="[Text]" custT="1"/>
      <dgm:spPr/>
      <dgm:t>
        <a:bodyPr/>
        <a:lstStyle/>
        <a:p>
          <a:endParaRPr lang="en-GB" sz="1800" dirty="0"/>
        </a:p>
      </dgm:t>
    </dgm:pt>
    <dgm:pt modelId="{0C683CC5-1899-4CA4-B13B-9CC7DEE41FE1}" type="parTrans" cxnId="{8D31E8AA-394F-47FF-AC60-B676686FBAA4}">
      <dgm:prSet/>
      <dgm:spPr/>
      <dgm:t>
        <a:bodyPr/>
        <a:lstStyle/>
        <a:p>
          <a:endParaRPr lang="en-GB"/>
        </a:p>
      </dgm:t>
    </dgm:pt>
    <dgm:pt modelId="{69693379-1F44-486E-BD81-825449419D39}" type="sibTrans" cxnId="{8D31E8AA-394F-47FF-AC60-B676686FBAA4}">
      <dgm:prSet/>
      <dgm:spPr/>
      <dgm:t>
        <a:bodyPr/>
        <a:lstStyle/>
        <a:p>
          <a:endParaRPr lang="en-GB"/>
        </a:p>
      </dgm:t>
    </dgm:pt>
    <dgm:pt modelId="{5EF7164E-C6C4-428A-A942-48A309E15263}">
      <dgm:prSet phldrT="[Text]" custT="1"/>
      <dgm:spPr/>
      <dgm:t>
        <a:bodyPr/>
        <a:lstStyle/>
        <a:p>
          <a:r>
            <a:rPr lang="en-GB" sz="1800" dirty="0" smtClean="0"/>
            <a:t>30 Sec </a:t>
          </a:r>
          <a:r>
            <a:rPr lang="en-GB" sz="1800" dirty="0" err="1" smtClean="0"/>
            <a:t>NeuroVascularDefect</a:t>
          </a:r>
          <a:endParaRPr lang="en-GB" sz="1800" dirty="0"/>
        </a:p>
      </dgm:t>
    </dgm:pt>
    <dgm:pt modelId="{A3EF6AFF-B89F-44CE-94E9-B401485DE27A}" type="parTrans" cxnId="{335A45B6-501B-4D61-886C-A1D3E3633051}">
      <dgm:prSet/>
      <dgm:spPr/>
      <dgm:t>
        <a:bodyPr/>
        <a:lstStyle/>
        <a:p>
          <a:endParaRPr lang="en-GB"/>
        </a:p>
      </dgm:t>
    </dgm:pt>
    <dgm:pt modelId="{D1C091E5-99BD-4A18-B39D-4F3CB2B20918}" type="sibTrans" cxnId="{335A45B6-501B-4D61-886C-A1D3E3633051}">
      <dgm:prSet/>
      <dgm:spPr/>
      <dgm:t>
        <a:bodyPr/>
        <a:lstStyle/>
        <a:p>
          <a:endParaRPr lang="en-GB"/>
        </a:p>
      </dgm:t>
    </dgm:pt>
    <dgm:pt modelId="{33EE6F81-7380-4CA9-9718-9A18B3684BBB}">
      <dgm:prSet phldrT="[Text]" custT="1"/>
      <dgm:spPr/>
      <dgm:t>
        <a:bodyPr/>
        <a:lstStyle/>
        <a:p>
          <a:endParaRPr lang="en-GB" sz="1800" dirty="0"/>
        </a:p>
      </dgm:t>
    </dgm:pt>
    <dgm:pt modelId="{E2705C43-26D6-4124-B496-9BDAE1A0F904}" type="parTrans" cxnId="{C14202C6-38C9-4801-8533-2EA134CF2EEA}">
      <dgm:prSet/>
      <dgm:spPr/>
      <dgm:t>
        <a:bodyPr/>
        <a:lstStyle/>
        <a:p>
          <a:endParaRPr lang="en-GB"/>
        </a:p>
      </dgm:t>
    </dgm:pt>
    <dgm:pt modelId="{0AF761EC-8349-4D47-81C7-F3DB94F0C4AA}" type="sibTrans" cxnId="{C14202C6-38C9-4801-8533-2EA134CF2EEA}">
      <dgm:prSet/>
      <dgm:spPr/>
      <dgm:t>
        <a:bodyPr/>
        <a:lstStyle/>
        <a:p>
          <a:endParaRPr lang="en-GB"/>
        </a:p>
      </dgm:t>
    </dgm:pt>
    <dgm:pt modelId="{A27F5CE0-9F48-436B-AE5E-FB455DBCC667}">
      <dgm:prSet phldrT="[Text]" custT="1"/>
      <dgm:spPr/>
      <dgm:t>
        <a:bodyPr/>
        <a:lstStyle/>
        <a:p>
          <a:endParaRPr lang="en-GB" sz="1800" dirty="0"/>
        </a:p>
      </dgm:t>
    </dgm:pt>
    <dgm:pt modelId="{72D1DA88-EF28-41BE-A3A2-A6398E86F49C}" type="parTrans" cxnId="{D8DD28F3-FA9A-42E0-991F-BEB01AA2AA18}">
      <dgm:prSet/>
      <dgm:spPr/>
      <dgm:t>
        <a:bodyPr/>
        <a:lstStyle/>
        <a:p>
          <a:endParaRPr lang="en-GB"/>
        </a:p>
      </dgm:t>
    </dgm:pt>
    <dgm:pt modelId="{09B7ED35-6794-400D-BCFB-5FBC1EF7FD7F}" type="sibTrans" cxnId="{D8DD28F3-FA9A-42E0-991F-BEB01AA2AA18}">
      <dgm:prSet/>
      <dgm:spPr/>
      <dgm:t>
        <a:bodyPr/>
        <a:lstStyle/>
        <a:p>
          <a:endParaRPr lang="en-GB"/>
        </a:p>
      </dgm:t>
    </dgm:pt>
    <dgm:pt modelId="{6AEBDC0B-246C-A444-85AC-34BAC68B0004}">
      <dgm:prSet phldrT="[Text]" custT="1"/>
      <dgm:spPr/>
      <dgm:t>
        <a:bodyPr/>
        <a:lstStyle/>
        <a:p>
          <a:r>
            <a:rPr lang="en-GB" sz="1800" dirty="0" smtClean="0"/>
            <a:t>Expose &amp; - Inspect</a:t>
          </a:r>
          <a:endParaRPr lang="en-GB" sz="1800" dirty="0"/>
        </a:p>
      </dgm:t>
    </dgm:pt>
    <dgm:pt modelId="{D00E1F39-97B8-324C-9610-5A8DAABEE225}" type="sibTrans" cxnId="{2F9F062C-88F0-644A-83DB-1B9F65BEA0DA}">
      <dgm:prSet/>
      <dgm:spPr/>
      <dgm:t>
        <a:bodyPr/>
        <a:lstStyle/>
        <a:p>
          <a:endParaRPr lang="en-US"/>
        </a:p>
      </dgm:t>
    </dgm:pt>
    <dgm:pt modelId="{3851CB24-116E-F944-A526-7BCE7E8D4C56}" type="parTrans" cxnId="{2F9F062C-88F0-644A-83DB-1B9F65BEA0DA}">
      <dgm:prSet/>
      <dgm:spPr/>
      <dgm:t>
        <a:bodyPr/>
        <a:lstStyle/>
        <a:p>
          <a:endParaRPr lang="en-US"/>
        </a:p>
      </dgm:t>
    </dgm:pt>
    <dgm:pt modelId="{4136B14A-2F2F-3F48-B8E1-18813587A97E}">
      <dgm:prSet phldrT="[Text]" custT="1"/>
      <dgm:spPr/>
      <dgm:t>
        <a:bodyPr/>
        <a:lstStyle/>
        <a:p>
          <a:endParaRPr lang="en-GB" sz="1800" dirty="0"/>
        </a:p>
      </dgm:t>
    </dgm:pt>
    <dgm:pt modelId="{6537504B-20C9-A94C-AFB7-94FCB5B824B7}" type="parTrans" cxnId="{ECE3A622-A7F8-F742-9753-7C6AB9640A06}">
      <dgm:prSet/>
      <dgm:spPr/>
      <dgm:t>
        <a:bodyPr/>
        <a:lstStyle/>
        <a:p>
          <a:endParaRPr lang="en-US"/>
        </a:p>
      </dgm:t>
    </dgm:pt>
    <dgm:pt modelId="{74A10732-ECDF-D143-AA15-D3999D08E6F4}" type="sibTrans" cxnId="{ECE3A622-A7F8-F742-9753-7C6AB9640A06}">
      <dgm:prSet/>
      <dgm:spPr/>
      <dgm:t>
        <a:bodyPr/>
        <a:lstStyle/>
        <a:p>
          <a:endParaRPr lang="en-US"/>
        </a:p>
      </dgm:t>
    </dgm:pt>
    <dgm:pt modelId="{78C7DC78-4609-C544-911A-853B63FA191F}">
      <dgm:prSet phldrT="[Text]" custT="1"/>
      <dgm:spPr/>
      <dgm:t>
        <a:bodyPr/>
        <a:lstStyle/>
        <a:p>
          <a:endParaRPr lang="en-GB" sz="1800" dirty="0"/>
        </a:p>
      </dgm:t>
    </dgm:pt>
    <dgm:pt modelId="{2CC11050-485F-CD4B-9220-518755E846A1}" type="sibTrans" cxnId="{9FF7B2D4-832C-154E-B224-EEEF70370AFE}">
      <dgm:prSet/>
      <dgm:spPr/>
      <dgm:t>
        <a:bodyPr/>
        <a:lstStyle/>
        <a:p>
          <a:endParaRPr lang="en-US"/>
        </a:p>
      </dgm:t>
    </dgm:pt>
    <dgm:pt modelId="{6DFC897F-E551-2A40-9C92-95B4B798D0F0}" type="parTrans" cxnId="{9FF7B2D4-832C-154E-B224-EEEF70370AFE}">
      <dgm:prSet/>
      <dgm:spPr/>
      <dgm:t>
        <a:bodyPr/>
        <a:lstStyle/>
        <a:p>
          <a:endParaRPr lang="en-US"/>
        </a:p>
      </dgm:t>
    </dgm:pt>
    <dgm:pt modelId="{D1E6D20A-31E7-5B40-8B6C-116F44230AD3}">
      <dgm:prSet phldrT="[Text]" custT="1"/>
      <dgm:spPr/>
      <dgm:t>
        <a:bodyPr/>
        <a:lstStyle/>
        <a:p>
          <a:r>
            <a:rPr lang="en-GB" sz="1800" dirty="0" smtClean="0"/>
            <a:t>Clavicle, ACJ, Post Corner, GHJ, Gr Tuberosity, Biceps Groove, </a:t>
          </a:r>
          <a:r>
            <a:rPr lang="en-GB" sz="1800" dirty="0" err="1" smtClean="0"/>
            <a:t>Ls</a:t>
          </a:r>
          <a:r>
            <a:rPr lang="en-GB" sz="1800" dirty="0" smtClean="0"/>
            <a:t> Tub </a:t>
          </a:r>
          <a:r>
            <a:rPr lang="mr-IN" sz="1800" dirty="0" smtClean="0"/>
            <a:t>–</a:t>
          </a:r>
          <a:r>
            <a:rPr lang="en-GB" sz="1800" dirty="0" smtClean="0"/>
            <a:t> Palpation </a:t>
          </a:r>
          <a:endParaRPr lang="en-GB" sz="1800" dirty="0"/>
        </a:p>
      </dgm:t>
    </dgm:pt>
    <dgm:pt modelId="{D393BC65-36F2-2047-9F0E-9C9DF44158EF}" type="sibTrans" cxnId="{6170C0B9-9837-8F4C-9BC1-F21FA961C076}">
      <dgm:prSet/>
      <dgm:spPr/>
      <dgm:t>
        <a:bodyPr/>
        <a:lstStyle/>
        <a:p>
          <a:endParaRPr lang="en-US"/>
        </a:p>
      </dgm:t>
    </dgm:pt>
    <dgm:pt modelId="{178BF152-97AC-CD41-BF3B-A2914F7B71F4}" type="parTrans" cxnId="{6170C0B9-9837-8F4C-9BC1-F21FA961C076}">
      <dgm:prSet/>
      <dgm:spPr/>
      <dgm:t>
        <a:bodyPr/>
        <a:lstStyle/>
        <a:p>
          <a:endParaRPr lang="en-US"/>
        </a:p>
      </dgm:t>
    </dgm:pt>
    <dgm:pt modelId="{DFE39920-3487-4BA9-AF7C-F0DA739F2E57}">
      <dgm:prSet phldrT="[Text]" custT="1"/>
      <dgm:spPr/>
      <dgm:t>
        <a:bodyPr/>
        <a:lstStyle/>
        <a:p>
          <a:r>
            <a:rPr lang="en-GB" sz="1800" smtClean="0"/>
            <a:t> </a:t>
          </a:r>
          <a:endParaRPr lang="en-GB" sz="1800" dirty="0"/>
        </a:p>
      </dgm:t>
    </dgm:pt>
    <dgm:pt modelId="{E03BC97F-7478-4CD7-959C-D8006DB8E882}" type="sibTrans" cxnId="{D5485C15-91CA-4DF1-9CD0-70DB64C25699}">
      <dgm:prSet/>
      <dgm:spPr/>
      <dgm:t>
        <a:bodyPr/>
        <a:lstStyle/>
        <a:p>
          <a:endParaRPr lang="en-GB"/>
        </a:p>
      </dgm:t>
    </dgm:pt>
    <dgm:pt modelId="{404C2226-0C5A-4251-924D-687FCCE42EC3}" type="parTrans" cxnId="{D5485C15-91CA-4DF1-9CD0-70DB64C25699}">
      <dgm:prSet/>
      <dgm:spPr/>
      <dgm:t>
        <a:bodyPr/>
        <a:lstStyle/>
        <a:p>
          <a:endParaRPr lang="en-GB"/>
        </a:p>
      </dgm:t>
    </dgm:pt>
    <dgm:pt modelId="{75768AD5-F844-4B94-A55D-4719E5FD5DDC}">
      <dgm:prSet phldrT="[Text]" custT="1"/>
      <dgm:spPr/>
      <dgm:t>
        <a:bodyPr/>
        <a:lstStyle/>
        <a:p>
          <a:r>
            <a:rPr lang="en-GB" sz="1800" dirty="0" smtClean="0"/>
            <a:t>Mexican Wave, Hands Out &amp; Above, “Stop”, </a:t>
          </a:r>
          <a:r>
            <a:rPr lang="en-GB" sz="1800" dirty="0" err="1" smtClean="0"/>
            <a:t>Hawkin’s</a:t>
          </a:r>
          <a:r>
            <a:rPr lang="en-GB" sz="1800" dirty="0" smtClean="0"/>
            <a:t>, Scarf, Elbow 90deg, Ext Rot, </a:t>
          </a:r>
          <a:r>
            <a:rPr lang="en-GB" sz="1800" dirty="0" err="1" smtClean="0"/>
            <a:t>Int</a:t>
          </a:r>
          <a:r>
            <a:rPr lang="en-GB" sz="1800" dirty="0" smtClean="0"/>
            <a:t> Rot, 20-20 Empty can </a:t>
          </a:r>
          <a:r>
            <a:rPr lang="mr-IN" sz="1800" dirty="0" smtClean="0"/>
            <a:t>–</a:t>
          </a:r>
          <a:r>
            <a:rPr lang="en-GB" sz="1800" dirty="0" smtClean="0"/>
            <a:t> Move &amp; Cuff</a:t>
          </a:r>
          <a:endParaRPr lang="en-GB" sz="1800" dirty="0"/>
        </a:p>
      </dgm:t>
    </dgm:pt>
    <dgm:pt modelId="{CC044DF9-F7C0-451B-BCC0-67F9672495A0}" type="sibTrans" cxnId="{E158AE59-7CE8-400C-AF2A-E102F39DA5E9}">
      <dgm:prSet/>
      <dgm:spPr/>
      <dgm:t>
        <a:bodyPr/>
        <a:lstStyle/>
        <a:p>
          <a:endParaRPr lang="en-GB"/>
        </a:p>
      </dgm:t>
    </dgm:pt>
    <dgm:pt modelId="{980A9496-7EAD-493D-BADA-94A5E720A4AA}" type="parTrans" cxnId="{E158AE59-7CE8-400C-AF2A-E102F39DA5E9}">
      <dgm:prSet/>
      <dgm:spPr/>
      <dgm:t>
        <a:bodyPr/>
        <a:lstStyle/>
        <a:p>
          <a:endParaRPr lang="en-GB"/>
        </a:p>
      </dgm:t>
    </dgm:pt>
    <dgm:pt modelId="{1649D449-1F91-4774-BE14-D32ADBDD21DF}" type="pres">
      <dgm:prSet presAssocID="{452E2601-899C-449B-AAE4-1007B7A26C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B8F1E0-8CFC-4523-9A12-AB87A6AF49B3}" type="pres">
      <dgm:prSet presAssocID="{660CDD20-8049-4906-9A61-530C400EB591}" presName="composite" presStyleCnt="0"/>
      <dgm:spPr/>
    </dgm:pt>
    <dgm:pt modelId="{1D4191EA-F8E7-4CF7-9C93-B190566711E7}" type="pres">
      <dgm:prSet presAssocID="{660CDD20-8049-4906-9A61-530C400EB59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D172B-3111-4C66-9490-07812C8DA172}" type="pres">
      <dgm:prSet presAssocID="{660CDD20-8049-4906-9A61-530C400EB59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003CF-64A4-458B-BCC9-951CBDB39494}" type="pres">
      <dgm:prSet presAssocID="{63C96C26-9B91-4C61-ABBB-3C12A09BE9A1}" presName="sp" presStyleCnt="0"/>
      <dgm:spPr/>
    </dgm:pt>
    <dgm:pt modelId="{DAF9803B-BD48-4230-9D34-8CDEA6743219}" type="pres">
      <dgm:prSet presAssocID="{EAE16272-CF02-499F-843F-C5A3D4FBED6D}" presName="composite" presStyleCnt="0"/>
      <dgm:spPr/>
    </dgm:pt>
    <dgm:pt modelId="{3722C759-B4C3-4C91-9165-C20F43979C2C}" type="pres">
      <dgm:prSet presAssocID="{EAE16272-CF02-499F-843F-C5A3D4FBED6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575B3-8F19-4411-9159-40DA5B25DB0C}" type="pres">
      <dgm:prSet presAssocID="{EAE16272-CF02-499F-843F-C5A3D4FBED6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F201FE-18E4-44D7-A46F-ACB7FEBEC765}" type="pres">
      <dgm:prSet presAssocID="{8F6E6C19-3B18-4BFB-BD18-5E0E9F64D614}" presName="sp" presStyleCnt="0"/>
      <dgm:spPr/>
    </dgm:pt>
    <dgm:pt modelId="{7DCB20B0-A823-4340-B029-6FDD1187BF1D}" type="pres">
      <dgm:prSet presAssocID="{78C7DC78-4609-C544-911A-853B63FA191F}" presName="composite" presStyleCnt="0"/>
      <dgm:spPr/>
    </dgm:pt>
    <dgm:pt modelId="{5659B4E1-E544-5A45-9ACA-F926B00D4FFC}" type="pres">
      <dgm:prSet presAssocID="{78C7DC78-4609-C544-911A-853B63FA191F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C70BC-2103-194A-9C25-A12DEF72FAC9}" type="pres">
      <dgm:prSet presAssocID="{78C7DC78-4609-C544-911A-853B63FA191F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9854B-4FD3-4F4B-9F61-E7D4E0801A78}" type="pres">
      <dgm:prSet presAssocID="{2CC11050-485F-CD4B-9220-518755E846A1}" presName="sp" presStyleCnt="0"/>
      <dgm:spPr/>
    </dgm:pt>
    <dgm:pt modelId="{DEF9D2F4-9112-4DFF-B904-0E5A9C309188}" type="pres">
      <dgm:prSet presAssocID="{DFE39920-3487-4BA9-AF7C-F0DA739F2E57}" presName="composite" presStyleCnt="0"/>
      <dgm:spPr/>
    </dgm:pt>
    <dgm:pt modelId="{77056D4B-8871-4ECA-8B5D-37A645DC5C0B}" type="pres">
      <dgm:prSet presAssocID="{DFE39920-3487-4BA9-AF7C-F0DA739F2E5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55101-E05C-437A-91F0-D06335B543FE}" type="pres">
      <dgm:prSet presAssocID="{DFE39920-3487-4BA9-AF7C-F0DA739F2E5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6F481-22F1-450B-94F0-1F3A6658921D}" type="pres">
      <dgm:prSet presAssocID="{E03BC97F-7478-4CD7-959C-D8006DB8E882}" presName="sp" presStyleCnt="0"/>
      <dgm:spPr/>
    </dgm:pt>
    <dgm:pt modelId="{CDB7E840-F964-45A4-9531-BDBC9B766F76}" type="pres">
      <dgm:prSet presAssocID="{97A3726C-295D-4112-93CE-4A978B8891C4}" presName="composite" presStyleCnt="0"/>
      <dgm:spPr/>
    </dgm:pt>
    <dgm:pt modelId="{32F5FE75-6124-4191-B229-B2836D4F989C}" type="pres">
      <dgm:prSet presAssocID="{97A3726C-295D-4112-93CE-4A978B8891C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B0C6C-C252-40F4-9288-9644538642FA}" type="pres">
      <dgm:prSet presAssocID="{97A3726C-295D-4112-93CE-4A978B8891C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B2B05-0D49-4BE6-BCFD-8B9F9A54123B}" type="pres">
      <dgm:prSet presAssocID="{69693379-1F44-486E-BD81-825449419D39}" presName="sp" presStyleCnt="0"/>
      <dgm:spPr/>
    </dgm:pt>
    <dgm:pt modelId="{AAE5A73A-1D04-CA43-AA47-7FE7B19050C9}" type="pres">
      <dgm:prSet presAssocID="{4136B14A-2F2F-3F48-B8E1-18813587A97E}" presName="composite" presStyleCnt="0"/>
      <dgm:spPr/>
    </dgm:pt>
    <dgm:pt modelId="{BBBF23C2-3BEC-0242-B9A4-19DD6C2A0A97}" type="pres">
      <dgm:prSet presAssocID="{4136B14A-2F2F-3F48-B8E1-18813587A97E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0500A4-726F-074E-9D34-E68D2576F14A}" type="pres">
      <dgm:prSet presAssocID="{4136B14A-2F2F-3F48-B8E1-18813587A97E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014EB-B0EB-BD4D-9CFF-F70E6E7FE621}" type="pres">
      <dgm:prSet presAssocID="{74A10732-ECDF-D143-AA15-D3999D08E6F4}" presName="sp" presStyleCnt="0"/>
      <dgm:spPr/>
    </dgm:pt>
    <dgm:pt modelId="{12FFA9AB-3F9A-4551-A8DD-80839ACE3D1E}" type="pres">
      <dgm:prSet presAssocID="{A27F5CE0-9F48-436B-AE5E-FB455DBCC667}" presName="composite" presStyleCnt="0"/>
      <dgm:spPr/>
    </dgm:pt>
    <dgm:pt modelId="{AFEC9AFF-C122-4C11-9CEE-4C28A14857E0}" type="pres">
      <dgm:prSet presAssocID="{A27F5CE0-9F48-436B-AE5E-FB455DBCC66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09582-B967-42A1-850C-5A53B550F907}" type="pres">
      <dgm:prSet presAssocID="{A27F5CE0-9F48-436B-AE5E-FB455DBCC667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DE6CB7-7785-9D47-99BF-61367E8F3ED9}" type="presOf" srcId="{78C7DC78-4609-C544-911A-853B63FA191F}" destId="{5659B4E1-E544-5A45-9ACA-F926B00D4FFC}" srcOrd="0" destOrd="0" presId="urn:microsoft.com/office/officeart/2005/8/layout/chevron2"/>
    <dgm:cxn modelId="{27101B09-FCA2-514E-83E4-56F38C450324}" type="presOf" srcId="{5EF7164E-C6C4-428A-A942-48A309E15263}" destId="{5D0500A4-726F-074E-9D34-E68D2576F14A}" srcOrd="0" destOrd="0" presId="urn:microsoft.com/office/officeart/2005/8/layout/chevron2"/>
    <dgm:cxn modelId="{51630E0F-8846-374B-8377-123E519F3A0B}" type="presOf" srcId="{33EE6F81-7380-4CA9-9718-9A18B3684BBB}" destId="{89C09582-B967-42A1-850C-5A53B550F907}" srcOrd="0" destOrd="0" presId="urn:microsoft.com/office/officeart/2005/8/layout/chevron2"/>
    <dgm:cxn modelId="{D5485C15-91CA-4DF1-9CD0-70DB64C25699}" srcId="{452E2601-899C-449B-AAE4-1007B7A26C67}" destId="{DFE39920-3487-4BA9-AF7C-F0DA739F2E57}" srcOrd="3" destOrd="0" parTransId="{404C2226-0C5A-4251-924D-687FCCE42EC3}" sibTransId="{E03BC97F-7478-4CD7-959C-D8006DB8E882}"/>
    <dgm:cxn modelId="{9FF7B2D4-832C-154E-B224-EEEF70370AFE}" srcId="{452E2601-899C-449B-AAE4-1007B7A26C67}" destId="{78C7DC78-4609-C544-911A-853B63FA191F}" srcOrd="2" destOrd="0" parTransId="{6DFC897F-E551-2A40-9C92-95B4B798D0F0}" sibTransId="{2CC11050-485F-CD4B-9220-518755E846A1}"/>
    <dgm:cxn modelId="{182AEEB9-4360-4F3F-A30F-F514E0F1AC7B}" srcId="{452E2601-899C-449B-AAE4-1007B7A26C67}" destId="{660CDD20-8049-4906-9A61-530C400EB591}" srcOrd="0" destOrd="0" parTransId="{D1C5DCA4-2F9D-47DB-AAD4-6BCBA5F7E2E7}" sibTransId="{63C96C26-9B91-4C61-ABBB-3C12A09BE9A1}"/>
    <dgm:cxn modelId="{052DDC89-6987-174C-8E05-C620F0BAD3EB}" type="presOf" srcId="{660CDD20-8049-4906-9A61-530C400EB591}" destId="{1D4191EA-F8E7-4CF7-9C93-B190566711E7}" srcOrd="0" destOrd="0" presId="urn:microsoft.com/office/officeart/2005/8/layout/chevron2"/>
    <dgm:cxn modelId="{8D31E8AA-394F-47FF-AC60-B676686FBAA4}" srcId="{452E2601-899C-449B-AAE4-1007B7A26C67}" destId="{97A3726C-295D-4112-93CE-4A978B8891C4}" srcOrd="4" destOrd="0" parTransId="{0C683CC5-1899-4CA4-B13B-9CC7DEE41FE1}" sibTransId="{69693379-1F44-486E-BD81-825449419D39}"/>
    <dgm:cxn modelId="{E158AE59-7CE8-400C-AF2A-E102F39DA5E9}" srcId="{DFE39920-3487-4BA9-AF7C-F0DA739F2E57}" destId="{75768AD5-F844-4B94-A55D-4719E5FD5DDC}" srcOrd="0" destOrd="0" parTransId="{980A9496-7EAD-493D-BADA-94A5E720A4AA}" sibTransId="{CC044DF9-F7C0-451B-BCC0-67F9672495A0}"/>
    <dgm:cxn modelId="{78772CFA-4C0D-DD45-85DB-E1CA8E71863F}" type="presOf" srcId="{DFE39920-3487-4BA9-AF7C-F0DA739F2E57}" destId="{77056D4B-8871-4ECA-8B5D-37A645DC5C0B}" srcOrd="0" destOrd="0" presId="urn:microsoft.com/office/officeart/2005/8/layout/chevron2"/>
    <dgm:cxn modelId="{ADED969B-059C-4740-8BD7-C02EE310B8CE}" type="presOf" srcId="{DC2701DB-731C-47DF-9FA8-A214C6AB938B}" destId="{7BFB0C6C-C252-40F4-9288-9644538642FA}" srcOrd="0" destOrd="0" presId="urn:microsoft.com/office/officeart/2005/8/layout/chevron2"/>
    <dgm:cxn modelId="{2F9F062C-88F0-644A-83DB-1B9F65BEA0DA}" srcId="{EAE16272-CF02-499F-843F-C5A3D4FBED6D}" destId="{6AEBDC0B-246C-A444-85AC-34BAC68B0004}" srcOrd="0" destOrd="0" parTransId="{3851CB24-116E-F944-A526-7BCE7E8D4C56}" sibTransId="{D00E1F39-97B8-324C-9610-5A8DAABEE225}"/>
    <dgm:cxn modelId="{43194464-F73B-9844-ACF9-B1AFFEFB6D63}" type="presOf" srcId="{97A3726C-295D-4112-93CE-4A978B8891C4}" destId="{32F5FE75-6124-4191-B229-B2836D4F989C}" srcOrd="0" destOrd="0" presId="urn:microsoft.com/office/officeart/2005/8/layout/chevron2"/>
    <dgm:cxn modelId="{ECE3A622-A7F8-F742-9753-7C6AB9640A06}" srcId="{452E2601-899C-449B-AAE4-1007B7A26C67}" destId="{4136B14A-2F2F-3F48-B8E1-18813587A97E}" srcOrd="5" destOrd="0" parTransId="{6537504B-20C9-A94C-AFB7-94FCB5B824B7}" sibTransId="{74A10732-ECDF-D143-AA15-D3999D08E6F4}"/>
    <dgm:cxn modelId="{DEA1A517-61BE-49A1-B5AA-3D8932151DA5}" srcId="{660CDD20-8049-4906-9A61-530C400EB591}" destId="{C72EEB06-3CE8-4822-B5F7-74AEFE35665F}" srcOrd="0" destOrd="0" parTransId="{D9854226-A529-4712-A466-87A01593E43F}" sibTransId="{48336B9A-9DDB-4933-83DE-5255CBBAA596}"/>
    <dgm:cxn modelId="{D8DD28F3-FA9A-42E0-991F-BEB01AA2AA18}" srcId="{452E2601-899C-449B-AAE4-1007B7A26C67}" destId="{A27F5CE0-9F48-436B-AE5E-FB455DBCC667}" srcOrd="6" destOrd="0" parTransId="{72D1DA88-EF28-41BE-A3A2-A6398E86F49C}" sibTransId="{09B7ED35-6794-400D-BCFB-5FBC1EF7FD7F}"/>
    <dgm:cxn modelId="{C14202C6-38C9-4801-8533-2EA134CF2EEA}" srcId="{A27F5CE0-9F48-436B-AE5E-FB455DBCC667}" destId="{33EE6F81-7380-4CA9-9718-9A18B3684BBB}" srcOrd="0" destOrd="0" parTransId="{E2705C43-26D6-4124-B496-9BDAE1A0F904}" sibTransId="{0AF761EC-8349-4D47-81C7-F3DB94F0C4AA}"/>
    <dgm:cxn modelId="{9CD70427-5EAD-4DB5-B879-C22F25F736B8}" srcId="{452E2601-899C-449B-AAE4-1007B7A26C67}" destId="{EAE16272-CF02-499F-843F-C5A3D4FBED6D}" srcOrd="1" destOrd="0" parTransId="{5307AFE5-B288-4F3D-BD37-163C75E0EB73}" sibTransId="{8F6E6C19-3B18-4BFB-BD18-5E0E9F64D614}"/>
    <dgm:cxn modelId="{630F549B-6E16-2249-8457-5E36D9CAB604}" type="presOf" srcId="{A27F5CE0-9F48-436B-AE5E-FB455DBCC667}" destId="{AFEC9AFF-C122-4C11-9CEE-4C28A14857E0}" srcOrd="0" destOrd="0" presId="urn:microsoft.com/office/officeart/2005/8/layout/chevron2"/>
    <dgm:cxn modelId="{1265DAB7-807E-C54B-86ED-CC3C7896C6C7}" type="presOf" srcId="{6AEBDC0B-246C-A444-85AC-34BAC68B0004}" destId="{B53575B3-8F19-4411-9159-40DA5B25DB0C}" srcOrd="0" destOrd="0" presId="urn:microsoft.com/office/officeart/2005/8/layout/chevron2"/>
    <dgm:cxn modelId="{27CB15F6-EA98-C242-AE15-7429C383EB78}" type="presOf" srcId="{D1E6D20A-31E7-5B40-8B6C-116F44230AD3}" destId="{129C70BC-2103-194A-9C25-A12DEF72FAC9}" srcOrd="0" destOrd="0" presId="urn:microsoft.com/office/officeart/2005/8/layout/chevron2"/>
    <dgm:cxn modelId="{DF967751-BD25-2947-8CBD-DB78CAA00B2F}" type="presOf" srcId="{C72EEB06-3CE8-4822-B5F7-74AEFE35665F}" destId="{C2ED172B-3111-4C66-9490-07812C8DA172}" srcOrd="0" destOrd="0" presId="urn:microsoft.com/office/officeart/2005/8/layout/chevron2"/>
    <dgm:cxn modelId="{335A45B6-501B-4D61-886C-A1D3E3633051}" srcId="{4136B14A-2F2F-3F48-B8E1-18813587A97E}" destId="{5EF7164E-C6C4-428A-A942-48A309E15263}" srcOrd="0" destOrd="0" parTransId="{A3EF6AFF-B89F-44CE-94E9-B401485DE27A}" sibTransId="{D1C091E5-99BD-4A18-B39D-4F3CB2B20918}"/>
    <dgm:cxn modelId="{422B132B-5F9B-479F-85B5-BC9248731E85}" srcId="{97A3726C-295D-4112-93CE-4A978B8891C4}" destId="{DC2701DB-731C-47DF-9FA8-A214C6AB938B}" srcOrd="0" destOrd="0" parTransId="{25364F8B-9407-41F4-BF87-11096026378F}" sibTransId="{35AC9309-BF20-4B46-BDC6-38122F091ECC}"/>
    <dgm:cxn modelId="{6170C0B9-9837-8F4C-9BC1-F21FA961C076}" srcId="{78C7DC78-4609-C544-911A-853B63FA191F}" destId="{D1E6D20A-31E7-5B40-8B6C-116F44230AD3}" srcOrd="0" destOrd="0" parTransId="{178BF152-97AC-CD41-BF3B-A2914F7B71F4}" sibTransId="{D393BC65-36F2-2047-9F0E-9C9DF44158EF}"/>
    <dgm:cxn modelId="{34648FBA-EAD4-D54F-A6BB-FB999099D122}" type="presOf" srcId="{4136B14A-2F2F-3F48-B8E1-18813587A97E}" destId="{BBBF23C2-3BEC-0242-B9A4-19DD6C2A0A97}" srcOrd="0" destOrd="0" presId="urn:microsoft.com/office/officeart/2005/8/layout/chevron2"/>
    <dgm:cxn modelId="{467BEBE5-E078-E448-A104-3D0F5A111F57}" type="presOf" srcId="{75768AD5-F844-4B94-A55D-4719E5FD5DDC}" destId="{DD155101-E05C-437A-91F0-D06335B543FE}" srcOrd="0" destOrd="0" presId="urn:microsoft.com/office/officeart/2005/8/layout/chevron2"/>
    <dgm:cxn modelId="{426BAB8A-7C50-724F-AF06-93CA73C75075}" type="presOf" srcId="{452E2601-899C-449B-AAE4-1007B7A26C67}" destId="{1649D449-1F91-4774-BE14-D32ADBDD21DF}" srcOrd="0" destOrd="0" presId="urn:microsoft.com/office/officeart/2005/8/layout/chevron2"/>
    <dgm:cxn modelId="{B4333A76-E3C3-CC47-939D-03CCB2FDC767}" type="presOf" srcId="{EAE16272-CF02-499F-843F-C5A3D4FBED6D}" destId="{3722C759-B4C3-4C91-9165-C20F43979C2C}" srcOrd="0" destOrd="0" presId="urn:microsoft.com/office/officeart/2005/8/layout/chevron2"/>
    <dgm:cxn modelId="{F367CCF6-3DE1-A442-93AF-29B1DB3790D7}" type="presParOf" srcId="{1649D449-1F91-4774-BE14-D32ADBDD21DF}" destId="{AAB8F1E0-8CFC-4523-9A12-AB87A6AF49B3}" srcOrd="0" destOrd="0" presId="urn:microsoft.com/office/officeart/2005/8/layout/chevron2"/>
    <dgm:cxn modelId="{B588E99A-23B6-3944-B184-37F1DC5B2657}" type="presParOf" srcId="{AAB8F1E0-8CFC-4523-9A12-AB87A6AF49B3}" destId="{1D4191EA-F8E7-4CF7-9C93-B190566711E7}" srcOrd="0" destOrd="0" presId="urn:microsoft.com/office/officeart/2005/8/layout/chevron2"/>
    <dgm:cxn modelId="{32E79DA2-6519-1944-9E2D-3C19F3B9A144}" type="presParOf" srcId="{AAB8F1E0-8CFC-4523-9A12-AB87A6AF49B3}" destId="{C2ED172B-3111-4C66-9490-07812C8DA172}" srcOrd="1" destOrd="0" presId="urn:microsoft.com/office/officeart/2005/8/layout/chevron2"/>
    <dgm:cxn modelId="{AFA09148-ADAB-534A-8061-E7C253AA0078}" type="presParOf" srcId="{1649D449-1F91-4774-BE14-D32ADBDD21DF}" destId="{EC7003CF-64A4-458B-BCC9-951CBDB39494}" srcOrd="1" destOrd="0" presId="urn:microsoft.com/office/officeart/2005/8/layout/chevron2"/>
    <dgm:cxn modelId="{60A87344-8D31-5E41-A93A-A0255A661695}" type="presParOf" srcId="{1649D449-1F91-4774-BE14-D32ADBDD21DF}" destId="{DAF9803B-BD48-4230-9D34-8CDEA6743219}" srcOrd="2" destOrd="0" presId="urn:microsoft.com/office/officeart/2005/8/layout/chevron2"/>
    <dgm:cxn modelId="{957A8BFC-5ECA-A244-9D35-C2D66DBA03D5}" type="presParOf" srcId="{DAF9803B-BD48-4230-9D34-8CDEA6743219}" destId="{3722C759-B4C3-4C91-9165-C20F43979C2C}" srcOrd="0" destOrd="0" presId="urn:microsoft.com/office/officeart/2005/8/layout/chevron2"/>
    <dgm:cxn modelId="{EE4D12B7-D173-CE45-B975-699F56E3CE79}" type="presParOf" srcId="{DAF9803B-BD48-4230-9D34-8CDEA6743219}" destId="{B53575B3-8F19-4411-9159-40DA5B25DB0C}" srcOrd="1" destOrd="0" presId="urn:microsoft.com/office/officeart/2005/8/layout/chevron2"/>
    <dgm:cxn modelId="{B782E152-9E58-4143-A8E3-B5913F1BBED0}" type="presParOf" srcId="{1649D449-1F91-4774-BE14-D32ADBDD21DF}" destId="{1DF201FE-18E4-44D7-A46F-ACB7FEBEC765}" srcOrd="3" destOrd="0" presId="urn:microsoft.com/office/officeart/2005/8/layout/chevron2"/>
    <dgm:cxn modelId="{8A5B0AA5-80F1-8942-81BB-A0C2F3E0A265}" type="presParOf" srcId="{1649D449-1F91-4774-BE14-D32ADBDD21DF}" destId="{7DCB20B0-A823-4340-B029-6FDD1187BF1D}" srcOrd="4" destOrd="0" presId="urn:microsoft.com/office/officeart/2005/8/layout/chevron2"/>
    <dgm:cxn modelId="{6D26D824-E1D7-1045-BC9B-8396939B0A7C}" type="presParOf" srcId="{7DCB20B0-A823-4340-B029-6FDD1187BF1D}" destId="{5659B4E1-E544-5A45-9ACA-F926B00D4FFC}" srcOrd="0" destOrd="0" presId="urn:microsoft.com/office/officeart/2005/8/layout/chevron2"/>
    <dgm:cxn modelId="{E3A2EB75-5D1E-F248-BD36-4FEC098A40A8}" type="presParOf" srcId="{7DCB20B0-A823-4340-B029-6FDD1187BF1D}" destId="{129C70BC-2103-194A-9C25-A12DEF72FAC9}" srcOrd="1" destOrd="0" presId="urn:microsoft.com/office/officeart/2005/8/layout/chevron2"/>
    <dgm:cxn modelId="{E6B13C52-877A-504B-9A40-4F7C730ECAB7}" type="presParOf" srcId="{1649D449-1F91-4774-BE14-D32ADBDD21DF}" destId="{F909854B-4FD3-4F4B-9F61-E7D4E0801A78}" srcOrd="5" destOrd="0" presId="urn:microsoft.com/office/officeart/2005/8/layout/chevron2"/>
    <dgm:cxn modelId="{D0222241-F25F-B143-BCE1-9742C05BE8CD}" type="presParOf" srcId="{1649D449-1F91-4774-BE14-D32ADBDD21DF}" destId="{DEF9D2F4-9112-4DFF-B904-0E5A9C309188}" srcOrd="6" destOrd="0" presId="urn:microsoft.com/office/officeart/2005/8/layout/chevron2"/>
    <dgm:cxn modelId="{3BAF75E9-3D31-D44E-8780-47EC4F8CB482}" type="presParOf" srcId="{DEF9D2F4-9112-4DFF-B904-0E5A9C309188}" destId="{77056D4B-8871-4ECA-8B5D-37A645DC5C0B}" srcOrd="0" destOrd="0" presId="urn:microsoft.com/office/officeart/2005/8/layout/chevron2"/>
    <dgm:cxn modelId="{51D95E7F-C271-5C43-9BD8-785DCFA49415}" type="presParOf" srcId="{DEF9D2F4-9112-4DFF-B904-0E5A9C309188}" destId="{DD155101-E05C-437A-91F0-D06335B543FE}" srcOrd="1" destOrd="0" presId="urn:microsoft.com/office/officeart/2005/8/layout/chevron2"/>
    <dgm:cxn modelId="{8417BED1-1C0A-7D44-BA16-B8B0D2ED203A}" type="presParOf" srcId="{1649D449-1F91-4774-BE14-D32ADBDD21DF}" destId="{7506F481-22F1-450B-94F0-1F3A6658921D}" srcOrd="7" destOrd="0" presId="urn:microsoft.com/office/officeart/2005/8/layout/chevron2"/>
    <dgm:cxn modelId="{61FF9FD4-5FCD-B44F-B4D4-7542A281D080}" type="presParOf" srcId="{1649D449-1F91-4774-BE14-D32ADBDD21DF}" destId="{CDB7E840-F964-45A4-9531-BDBC9B766F76}" srcOrd="8" destOrd="0" presId="urn:microsoft.com/office/officeart/2005/8/layout/chevron2"/>
    <dgm:cxn modelId="{91C84542-16BE-C14A-8F6D-77B88C8819F2}" type="presParOf" srcId="{CDB7E840-F964-45A4-9531-BDBC9B766F76}" destId="{32F5FE75-6124-4191-B229-B2836D4F989C}" srcOrd="0" destOrd="0" presId="urn:microsoft.com/office/officeart/2005/8/layout/chevron2"/>
    <dgm:cxn modelId="{3A0815EE-6C48-EB40-A783-9A1BECEF702B}" type="presParOf" srcId="{CDB7E840-F964-45A4-9531-BDBC9B766F76}" destId="{7BFB0C6C-C252-40F4-9288-9644538642FA}" srcOrd="1" destOrd="0" presId="urn:microsoft.com/office/officeart/2005/8/layout/chevron2"/>
    <dgm:cxn modelId="{E183FFDE-C46C-A14F-AEAE-D2DDD559EC73}" type="presParOf" srcId="{1649D449-1F91-4774-BE14-D32ADBDD21DF}" destId="{296B2B05-0D49-4BE6-BCFD-8B9F9A54123B}" srcOrd="9" destOrd="0" presId="urn:microsoft.com/office/officeart/2005/8/layout/chevron2"/>
    <dgm:cxn modelId="{85DA0681-B5CC-CD46-8623-439055487583}" type="presParOf" srcId="{1649D449-1F91-4774-BE14-D32ADBDD21DF}" destId="{AAE5A73A-1D04-CA43-AA47-7FE7B19050C9}" srcOrd="10" destOrd="0" presId="urn:microsoft.com/office/officeart/2005/8/layout/chevron2"/>
    <dgm:cxn modelId="{D2BD2AD8-0458-314D-BD9B-191EBF0128D6}" type="presParOf" srcId="{AAE5A73A-1D04-CA43-AA47-7FE7B19050C9}" destId="{BBBF23C2-3BEC-0242-B9A4-19DD6C2A0A97}" srcOrd="0" destOrd="0" presId="urn:microsoft.com/office/officeart/2005/8/layout/chevron2"/>
    <dgm:cxn modelId="{BFFDA193-8B02-6F40-888C-B781B690DE60}" type="presParOf" srcId="{AAE5A73A-1D04-CA43-AA47-7FE7B19050C9}" destId="{5D0500A4-726F-074E-9D34-E68D2576F14A}" srcOrd="1" destOrd="0" presId="urn:microsoft.com/office/officeart/2005/8/layout/chevron2"/>
    <dgm:cxn modelId="{4EC5A4B0-C4FE-8146-93E9-DC60ADD9BF8A}" type="presParOf" srcId="{1649D449-1F91-4774-BE14-D32ADBDD21DF}" destId="{4E6014EB-B0EB-BD4D-9CFF-F70E6E7FE621}" srcOrd="11" destOrd="0" presId="urn:microsoft.com/office/officeart/2005/8/layout/chevron2"/>
    <dgm:cxn modelId="{CDBDFD57-3D4E-4A47-AA66-0AD4105CBD27}" type="presParOf" srcId="{1649D449-1F91-4774-BE14-D32ADBDD21DF}" destId="{12FFA9AB-3F9A-4551-A8DD-80839ACE3D1E}" srcOrd="12" destOrd="0" presId="urn:microsoft.com/office/officeart/2005/8/layout/chevron2"/>
    <dgm:cxn modelId="{0FB34BD6-9A63-1D49-9D93-D989FC73CF38}" type="presParOf" srcId="{12FFA9AB-3F9A-4551-A8DD-80839ACE3D1E}" destId="{AFEC9AFF-C122-4C11-9CEE-4C28A14857E0}" srcOrd="0" destOrd="0" presId="urn:microsoft.com/office/officeart/2005/8/layout/chevron2"/>
    <dgm:cxn modelId="{28B85509-4B02-BE4B-AF85-E6B0722DFEC1}" type="presParOf" srcId="{12FFA9AB-3F9A-4551-A8DD-80839ACE3D1E}" destId="{89C09582-B967-42A1-850C-5A53B550F90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191EA-F8E7-4CF7-9C93-B190566711E7}">
      <dsp:nvSpPr>
        <dsp:cNvPr id="0" name=""/>
        <dsp:cNvSpPr/>
      </dsp:nvSpPr>
      <dsp:spPr>
        <a:xfrm rot="5400000">
          <a:off x="-115164" y="119156"/>
          <a:ext cx="767760" cy="5374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272708"/>
        <a:ext cx="537432" cy="230328"/>
      </dsp:txXfrm>
    </dsp:sp>
    <dsp:sp modelId="{C2ED172B-3111-4C66-9490-07812C8DA172}">
      <dsp:nvSpPr>
        <dsp:cNvPr id="0" name=""/>
        <dsp:cNvSpPr/>
      </dsp:nvSpPr>
      <dsp:spPr>
        <a:xfrm rot="5400000">
          <a:off x="3981462" y="-3440037"/>
          <a:ext cx="499306" cy="738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0940-0950: 	Hand &amp; Wrist Conditions &amp; Framework</a:t>
          </a:r>
          <a:endParaRPr lang="en-GB" sz="1800" kern="1200" dirty="0"/>
        </a:p>
      </dsp:txBody>
      <dsp:txXfrm rot="-5400000">
        <a:off x="537432" y="28367"/>
        <a:ext cx="7362993" cy="450558"/>
      </dsp:txXfrm>
    </dsp:sp>
    <dsp:sp modelId="{3722C759-B4C3-4C91-9165-C20F43979C2C}">
      <dsp:nvSpPr>
        <dsp:cNvPr id="0" name=""/>
        <dsp:cNvSpPr/>
      </dsp:nvSpPr>
      <dsp:spPr>
        <a:xfrm rot="5400000">
          <a:off x="-115164" y="786967"/>
          <a:ext cx="767760" cy="537432"/>
        </a:xfrm>
        <a:prstGeom prst="chevron">
          <a:avLst/>
        </a:prstGeom>
        <a:solidFill>
          <a:schemeClr val="accent4">
            <a:hueOff val="1882662"/>
            <a:satOff val="-4655"/>
            <a:lumOff val="-2471"/>
            <a:alphaOff val="0"/>
          </a:schemeClr>
        </a:solidFill>
        <a:ln w="10795" cap="flat" cmpd="sng" algn="ctr">
          <a:solidFill>
            <a:schemeClr val="accent4">
              <a:hueOff val="1882662"/>
              <a:satOff val="-4655"/>
              <a:lumOff val="-2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940519"/>
        <a:ext cx="537432" cy="230328"/>
      </dsp:txXfrm>
    </dsp:sp>
    <dsp:sp modelId="{B53575B3-8F19-4411-9159-40DA5B25DB0C}">
      <dsp:nvSpPr>
        <dsp:cNvPr id="0" name=""/>
        <dsp:cNvSpPr/>
      </dsp:nvSpPr>
      <dsp:spPr>
        <a:xfrm rot="5400000">
          <a:off x="3981594" y="-2772358"/>
          <a:ext cx="499044" cy="738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1882662"/>
              <a:satOff val="-4655"/>
              <a:lumOff val="-2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0950-1000: 	Elbow Conditions &amp; Framework</a:t>
          </a:r>
          <a:endParaRPr lang="en-GB" sz="1800" kern="1200" dirty="0"/>
        </a:p>
      </dsp:txBody>
      <dsp:txXfrm rot="-5400000">
        <a:off x="537433" y="696164"/>
        <a:ext cx="7363006" cy="450322"/>
      </dsp:txXfrm>
    </dsp:sp>
    <dsp:sp modelId="{77056D4B-8871-4ECA-8B5D-37A645DC5C0B}">
      <dsp:nvSpPr>
        <dsp:cNvPr id="0" name=""/>
        <dsp:cNvSpPr/>
      </dsp:nvSpPr>
      <dsp:spPr>
        <a:xfrm rot="5400000">
          <a:off x="-115164" y="1454778"/>
          <a:ext cx="767760" cy="537432"/>
        </a:xfrm>
        <a:prstGeom prst="chevron">
          <a:avLst/>
        </a:prstGeom>
        <a:solidFill>
          <a:schemeClr val="accent4">
            <a:hueOff val="3765325"/>
            <a:satOff val="-9310"/>
            <a:lumOff val="-4941"/>
            <a:alphaOff val="0"/>
          </a:schemeClr>
        </a:solidFill>
        <a:ln w="10795" cap="flat" cmpd="sng" algn="ctr">
          <a:solidFill>
            <a:schemeClr val="accent4">
              <a:hueOff val="3765325"/>
              <a:satOff val="-9310"/>
              <a:lumOff val="-4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1608330"/>
        <a:ext cx="537432" cy="230328"/>
      </dsp:txXfrm>
    </dsp:sp>
    <dsp:sp modelId="{DD155101-E05C-437A-91F0-D06335B543FE}">
      <dsp:nvSpPr>
        <dsp:cNvPr id="0" name=""/>
        <dsp:cNvSpPr/>
      </dsp:nvSpPr>
      <dsp:spPr>
        <a:xfrm rot="5400000">
          <a:off x="3981594" y="-2104547"/>
          <a:ext cx="499044" cy="738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3765325"/>
              <a:satOff val="-9310"/>
              <a:lumOff val="-4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1000-1030: 	Hand &amp; Elbow Examination </a:t>
          </a:r>
          <a:r>
            <a:rPr lang="mr-IN" sz="1800" kern="1200" dirty="0" smtClean="0"/>
            <a:t>–</a:t>
          </a:r>
          <a:r>
            <a:rPr lang="en-GB" sz="1800" kern="1200" dirty="0" smtClean="0"/>
            <a:t> OSCE / CSA</a:t>
          </a:r>
          <a:endParaRPr lang="en-GB" sz="1800" kern="1200" dirty="0"/>
        </a:p>
      </dsp:txBody>
      <dsp:txXfrm rot="-5400000">
        <a:off x="537433" y="1363975"/>
        <a:ext cx="7363006" cy="450322"/>
      </dsp:txXfrm>
    </dsp:sp>
    <dsp:sp modelId="{32F5FE75-6124-4191-B229-B2836D4F989C}">
      <dsp:nvSpPr>
        <dsp:cNvPr id="0" name=""/>
        <dsp:cNvSpPr/>
      </dsp:nvSpPr>
      <dsp:spPr>
        <a:xfrm rot="5400000">
          <a:off x="-115164" y="2122589"/>
          <a:ext cx="767760" cy="537432"/>
        </a:xfrm>
        <a:prstGeom prst="chevron">
          <a:avLst/>
        </a:prstGeom>
        <a:solidFill>
          <a:schemeClr val="accent4">
            <a:hueOff val="5647988"/>
            <a:satOff val="-13966"/>
            <a:lumOff val="-7412"/>
            <a:alphaOff val="0"/>
          </a:schemeClr>
        </a:solidFill>
        <a:ln w="10795" cap="flat" cmpd="sng" algn="ctr">
          <a:solidFill>
            <a:schemeClr val="accent4">
              <a:hueOff val="5647988"/>
              <a:satOff val="-13966"/>
              <a:lumOff val="-7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2276141"/>
        <a:ext cx="537432" cy="230328"/>
      </dsp:txXfrm>
    </dsp:sp>
    <dsp:sp modelId="{7BFB0C6C-C252-40F4-9288-9644538642FA}">
      <dsp:nvSpPr>
        <dsp:cNvPr id="0" name=""/>
        <dsp:cNvSpPr/>
      </dsp:nvSpPr>
      <dsp:spPr>
        <a:xfrm rot="5400000">
          <a:off x="3981594" y="-1436736"/>
          <a:ext cx="499044" cy="738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5647988"/>
              <a:satOff val="-13966"/>
              <a:lumOff val="-7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1100-1130: 	Shoulder Conditions &amp; Framework</a:t>
          </a:r>
          <a:endParaRPr lang="en-GB" sz="1800" kern="1200" dirty="0"/>
        </a:p>
      </dsp:txBody>
      <dsp:txXfrm rot="-5400000">
        <a:off x="537433" y="2031786"/>
        <a:ext cx="7363006" cy="450322"/>
      </dsp:txXfrm>
    </dsp:sp>
    <dsp:sp modelId="{F66F7613-A602-4EFA-9951-69EE7785C929}">
      <dsp:nvSpPr>
        <dsp:cNvPr id="0" name=""/>
        <dsp:cNvSpPr/>
      </dsp:nvSpPr>
      <dsp:spPr>
        <a:xfrm rot="5400000">
          <a:off x="-115164" y="2790399"/>
          <a:ext cx="767760" cy="537432"/>
        </a:xfrm>
        <a:prstGeom prst="chevron">
          <a:avLst/>
        </a:prstGeom>
        <a:solidFill>
          <a:schemeClr val="accent4">
            <a:hueOff val="7530650"/>
            <a:satOff val="-18621"/>
            <a:lumOff val="-9882"/>
            <a:alphaOff val="0"/>
          </a:schemeClr>
        </a:solidFill>
        <a:ln w="10795" cap="flat" cmpd="sng" algn="ctr">
          <a:solidFill>
            <a:schemeClr val="accent4">
              <a:hueOff val="7530650"/>
              <a:satOff val="-18621"/>
              <a:lumOff val="-9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2943951"/>
        <a:ext cx="537432" cy="230328"/>
      </dsp:txXfrm>
    </dsp:sp>
    <dsp:sp modelId="{E7BDB80E-01AD-46E9-9BD8-55CC062110CF}">
      <dsp:nvSpPr>
        <dsp:cNvPr id="0" name=""/>
        <dsp:cNvSpPr/>
      </dsp:nvSpPr>
      <dsp:spPr>
        <a:xfrm rot="5400000">
          <a:off x="3981594" y="-768925"/>
          <a:ext cx="499044" cy="738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7530650"/>
              <a:satOff val="-18621"/>
              <a:lumOff val="-9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11100-1130: 	Shoulder Examination </a:t>
          </a:r>
          <a:r>
            <a:rPr lang="mr-IN" sz="1800" kern="1200" dirty="0" smtClean="0"/>
            <a:t>–</a:t>
          </a:r>
          <a:r>
            <a:rPr lang="en-GB" sz="1800" kern="1200" dirty="0" smtClean="0"/>
            <a:t> OSCE / CSA</a:t>
          </a:r>
          <a:endParaRPr lang="en-GB" sz="1800" kern="1200" dirty="0"/>
        </a:p>
      </dsp:txBody>
      <dsp:txXfrm rot="-5400000">
        <a:off x="537433" y="2699597"/>
        <a:ext cx="7363006" cy="450322"/>
      </dsp:txXfrm>
    </dsp:sp>
    <dsp:sp modelId="{AFEC9AFF-C122-4C11-9CEE-4C28A14857E0}">
      <dsp:nvSpPr>
        <dsp:cNvPr id="0" name=""/>
        <dsp:cNvSpPr/>
      </dsp:nvSpPr>
      <dsp:spPr>
        <a:xfrm rot="5400000">
          <a:off x="-115164" y="3458210"/>
          <a:ext cx="767760" cy="537432"/>
        </a:xfrm>
        <a:prstGeom prst="chevron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611762"/>
        <a:ext cx="537432" cy="230328"/>
      </dsp:txXfrm>
    </dsp:sp>
    <dsp:sp modelId="{89C09582-B967-42A1-850C-5A53B550F907}">
      <dsp:nvSpPr>
        <dsp:cNvPr id="0" name=""/>
        <dsp:cNvSpPr/>
      </dsp:nvSpPr>
      <dsp:spPr>
        <a:xfrm rot="5400000">
          <a:off x="3981594" y="-101114"/>
          <a:ext cx="499044" cy="73873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Summary &amp; Close</a:t>
          </a:r>
          <a:endParaRPr lang="en-GB" sz="1800" kern="1200" dirty="0"/>
        </a:p>
      </dsp:txBody>
      <dsp:txXfrm rot="-5400000">
        <a:off x="537433" y="3367408"/>
        <a:ext cx="7363006" cy="450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191EA-F8E7-4CF7-9C93-B190566711E7}">
      <dsp:nvSpPr>
        <dsp:cNvPr id="0" name=""/>
        <dsp:cNvSpPr/>
      </dsp:nvSpPr>
      <dsp:spPr>
        <a:xfrm rot="5400000">
          <a:off x="-99056" y="103055"/>
          <a:ext cx="660374" cy="4622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235130"/>
        <a:ext cx="462262" cy="198112"/>
      </dsp:txXfrm>
    </dsp:sp>
    <dsp:sp modelId="{C2ED172B-3111-4C66-9490-07812C8DA172}">
      <dsp:nvSpPr>
        <dsp:cNvPr id="0" name=""/>
        <dsp:cNvSpPr/>
      </dsp:nvSpPr>
      <dsp:spPr>
        <a:xfrm rot="5400000">
          <a:off x="3978796" y="-3512535"/>
          <a:ext cx="429469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/>
            <a:t>Panteleimon’s</a:t>
          </a:r>
          <a:r>
            <a:rPr lang="en-GB" sz="1800" kern="1200" dirty="0" smtClean="0"/>
            <a:t> 1-Finger Technique</a:t>
          </a:r>
          <a:endParaRPr lang="en-GB" sz="1800" kern="1200" dirty="0"/>
        </a:p>
      </dsp:txBody>
      <dsp:txXfrm rot="-5400000">
        <a:off x="462263" y="24963"/>
        <a:ext cx="7441572" cy="387539"/>
      </dsp:txXfrm>
    </dsp:sp>
    <dsp:sp modelId="{3722C759-B4C3-4C91-9165-C20F43979C2C}">
      <dsp:nvSpPr>
        <dsp:cNvPr id="0" name=""/>
        <dsp:cNvSpPr/>
      </dsp:nvSpPr>
      <dsp:spPr>
        <a:xfrm rot="5400000">
          <a:off x="-99056" y="677459"/>
          <a:ext cx="660374" cy="462262"/>
        </a:xfrm>
        <a:prstGeom prst="chevron">
          <a:avLst/>
        </a:prstGeom>
        <a:solidFill>
          <a:schemeClr val="accent4">
            <a:hueOff val="1568885"/>
            <a:satOff val="-3879"/>
            <a:lumOff val="-2059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809534"/>
        <a:ext cx="462262" cy="198112"/>
      </dsp:txXfrm>
    </dsp:sp>
    <dsp:sp modelId="{B53575B3-8F19-4411-9159-40DA5B25DB0C}">
      <dsp:nvSpPr>
        <dsp:cNvPr id="0" name=""/>
        <dsp:cNvSpPr/>
      </dsp:nvSpPr>
      <dsp:spPr>
        <a:xfrm rot="5400000">
          <a:off x="3978909" y="-2938243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Hands Out, Turn Over, Elbows - Inspect</a:t>
          </a:r>
          <a:endParaRPr lang="en-GB" sz="1800" kern="1200" dirty="0"/>
        </a:p>
      </dsp:txBody>
      <dsp:txXfrm rot="-5400000">
        <a:off x="462262" y="599358"/>
        <a:ext cx="7441583" cy="387335"/>
      </dsp:txXfrm>
    </dsp:sp>
    <dsp:sp modelId="{5659B4E1-E544-5A45-9ACA-F926B00D4FFC}">
      <dsp:nvSpPr>
        <dsp:cNvPr id="0" name=""/>
        <dsp:cNvSpPr/>
      </dsp:nvSpPr>
      <dsp:spPr>
        <a:xfrm rot="5400000">
          <a:off x="-99056" y="1251864"/>
          <a:ext cx="660374" cy="462262"/>
        </a:xfrm>
        <a:prstGeom prst="chevron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1383939"/>
        <a:ext cx="462262" cy="198112"/>
      </dsp:txXfrm>
    </dsp:sp>
    <dsp:sp modelId="{129C70BC-2103-194A-9C25-A12DEF72FAC9}">
      <dsp:nvSpPr>
        <dsp:cNvPr id="0" name=""/>
        <dsp:cNvSpPr/>
      </dsp:nvSpPr>
      <dsp:spPr>
        <a:xfrm rot="5400000">
          <a:off x="3978909" y="-2363839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Joints &amp; Tendons </a:t>
          </a:r>
          <a:r>
            <a:rPr lang="mr-IN" sz="1800" kern="1200" dirty="0" smtClean="0"/>
            <a:t>–</a:t>
          </a:r>
          <a:r>
            <a:rPr lang="en-GB" sz="1800" kern="1200" dirty="0" smtClean="0"/>
            <a:t> Palpation </a:t>
          </a:r>
          <a:endParaRPr lang="en-GB" sz="1800" kern="1200" dirty="0"/>
        </a:p>
      </dsp:txBody>
      <dsp:txXfrm rot="-5400000">
        <a:off x="462262" y="1173762"/>
        <a:ext cx="7441583" cy="387335"/>
      </dsp:txXfrm>
    </dsp:sp>
    <dsp:sp modelId="{77056D4B-8871-4ECA-8B5D-37A645DC5C0B}">
      <dsp:nvSpPr>
        <dsp:cNvPr id="0" name=""/>
        <dsp:cNvSpPr/>
      </dsp:nvSpPr>
      <dsp:spPr>
        <a:xfrm rot="5400000">
          <a:off x="-99056" y="1826268"/>
          <a:ext cx="660374" cy="462262"/>
        </a:xfrm>
        <a:prstGeom prst="chevron">
          <a:avLst/>
        </a:prstGeom>
        <a:solidFill>
          <a:schemeClr val="accent4">
            <a:hueOff val="4706656"/>
            <a:satOff val="-11638"/>
            <a:lumOff val="-6177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1958343"/>
        <a:ext cx="462262" cy="198112"/>
      </dsp:txXfrm>
    </dsp:sp>
    <dsp:sp modelId="{DD155101-E05C-437A-91F0-D06335B543FE}">
      <dsp:nvSpPr>
        <dsp:cNvPr id="0" name=""/>
        <dsp:cNvSpPr/>
      </dsp:nvSpPr>
      <dsp:spPr>
        <a:xfrm rot="5400000">
          <a:off x="3978909" y="-1789434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Spread wide, Clench Fist, Wrists Back &amp; Forward &amp; Queen Wave - Move</a:t>
          </a:r>
          <a:endParaRPr lang="en-GB" sz="1800" kern="1200" dirty="0"/>
        </a:p>
      </dsp:txBody>
      <dsp:txXfrm rot="-5400000">
        <a:off x="462262" y="1748167"/>
        <a:ext cx="7441583" cy="387335"/>
      </dsp:txXfrm>
    </dsp:sp>
    <dsp:sp modelId="{32F5FE75-6124-4191-B229-B2836D4F989C}">
      <dsp:nvSpPr>
        <dsp:cNvPr id="0" name=""/>
        <dsp:cNvSpPr/>
      </dsp:nvSpPr>
      <dsp:spPr>
        <a:xfrm rot="5400000">
          <a:off x="-99056" y="2400673"/>
          <a:ext cx="660374" cy="462262"/>
        </a:xfrm>
        <a:prstGeom prst="chevron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2532748"/>
        <a:ext cx="462262" cy="198112"/>
      </dsp:txXfrm>
    </dsp:sp>
    <dsp:sp modelId="{7BFB0C6C-C252-40F4-9288-9644538642FA}">
      <dsp:nvSpPr>
        <dsp:cNvPr id="0" name=""/>
        <dsp:cNvSpPr/>
      </dsp:nvSpPr>
      <dsp:spPr>
        <a:xfrm rot="5400000">
          <a:off x="3978909" y="-1215029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Triggering / </a:t>
          </a:r>
          <a:r>
            <a:rPr lang="en-GB" sz="1800" kern="1200" dirty="0" err="1" smtClean="0"/>
            <a:t>Finklestein’s</a:t>
          </a:r>
          <a:r>
            <a:rPr lang="en-GB" sz="1800" kern="1200" dirty="0" smtClean="0"/>
            <a:t> / Table-Top</a:t>
          </a:r>
          <a:r>
            <a:rPr lang="mr-IN" sz="1800" kern="1200" dirty="0" smtClean="0"/>
            <a:t>–</a:t>
          </a:r>
          <a:r>
            <a:rPr lang="en-GB" sz="1800" kern="1200" dirty="0" smtClean="0"/>
            <a:t> Special Tests</a:t>
          </a:r>
          <a:endParaRPr lang="en-GB" sz="1800" kern="1200" dirty="0"/>
        </a:p>
      </dsp:txBody>
      <dsp:txXfrm rot="-5400000">
        <a:off x="462262" y="2322572"/>
        <a:ext cx="7441583" cy="387335"/>
      </dsp:txXfrm>
    </dsp:sp>
    <dsp:sp modelId="{BBBF23C2-3BEC-0242-B9A4-19DD6C2A0A97}">
      <dsp:nvSpPr>
        <dsp:cNvPr id="0" name=""/>
        <dsp:cNvSpPr/>
      </dsp:nvSpPr>
      <dsp:spPr>
        <a:xfrm rot="5400000">
          <a:off x="-99056" y="2975078"/>
          <a:ext cx="660374" cy="462262"/>
        </a:xfrm>
        <a:prstGeom prst="chevron">
          <a:avLst/>
        </a:prstGeom>
        <a:solidFill>
          <a:schemeClr val="accent4">
            <a:hueOff val="7844427"/>
            <a:satOff val="-19397"/>
            <a:lumOff val="-10294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107153"/>
        <a:ext cx="462262" cy="198112"/>
      </dsp:txXfrm>
    </dsp:sp>
    <dsp:sp modelId="{5D0500A4-726F-074E-9D34-E68D2576F14A}">
      <dsp:nvSpPr>
        <dsp:cNvPr id="0" name=""/>
        <dsp:cNvSpPr/>
      </dsp:nvSpPr>
      <dsp:spPr>
        <a:xfrm rot="5400000">
          <a:off x="3978909" y="-640625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30 Sec </a:t>
          </a:r>
          <a:r>
            <a:rPr lang="en-GB" sz="1800" kern="1200" dirty="0" err="1" smtClean="0"/>
            <a:t>NeuroVascularDefect</a:t>
          </a:r>
          <a:r>
            <a:rPr lang="en-GB" sz="1800" kern="1200" dirty="0" smtClean="0"/>
            <a:t> &amp; </a:t>
          </a:r>
          <a:r>
            <a:rPr lang="en-GB" sz="1800" kern="1200" dirty="0" err="1" smtClean="0"/>
            <a:t>Tinel’s</a:t>
          </a:r>
          <a:endParaRPr lang="en-GB" sz="1800" kern="1200" dirty="0"/>
        </a:p>
      </dsp:txBody>
      <dsp:txXfrm rot="-5400000">
        <a:off x="462262" y="2896976"/>
        <a:ext cx="7441583" cy="387335"/>
      </dsp:txXfrm>
    </dsp:sp>
    <dsp:sp modelId="{AFEC9AFF-C122-4C11-9CEE-4C28A14857E0}">
      <dsp:nvSpPr>
        <dsp:cNvPr id="0" name=""/>
        <dsp:cNvSpPr/>
      </dsp:nvSpPr>
      <dsp:spPr>
        <a:xfrm rot="5400000">
          <a:off x="-99056" y="3549482"/>
          <a:ext cx="660374" cy="462262"/>
        </a:xfrm>
        <a:prstGeom prst="chevron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681557"/>
        <a:ext cx="462262" cy="198112"/>
      </dsp:txXfrm>
    </dsp:sp>
    <dsp:sp modelId="{89C09582-B967-42A1-850C-5A53B550F907}">
      <dsp:nvSpPr>
        <dsp:cNvPr id="0" name=""/>
        <dsp:cNvSpPr/>
      </dsp:nvSpPr>
      <dsp:spPr>
        <a:xfrm rot="5400000">
          <a:off x="3978909" y="-66220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Summary &amp; Close</a:t>
          </a:r>
          <a:endParaRPr lang="en-GB" sz="1800" kern="1200" dirty="0"/>
        </a:p>
      </dsp:txBody>
      <dsp:txXfrm rot="-5400000">
        <a:off x="462262" y="3471381"/>
        <a:ext cx="7441583" cy="387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191EA-F8E7-4CF7-9C93-B190566711E7}">
      <dsp:nvSpPr>
        <dsp:cNvPr id="0" name=""/>
        <dsp:cNvSpPr/>
      </dsp:nvSpPr>
      <dsp:spPr>
        <a:xfrm rot="5400000">
          <a:off x="-99056" y="103055"/>
          <a:ext cx="660374" cy="4622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235130"/>
        <a:ext cx="462262" cy="198112"/>
      </dsp:txXfrm>
    </dsp:sp>
    <dsp:sp modelId="{C2ED172B-3111-4C66-9490-07812C8DA172}">
      <dsp:nvSpPr>
        <dsp:cNvPr id="0" name=""/>
        <dsp:cNvSpPr/>
      </dsp:nvSpPr>
      <dsp:spPr>
        <a:xfrm rot="5400000">
          <a:off x="3978796" y="-3512535"/>
          <a:ext cx="429469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/>
            <a:t>Panteleimon’s</a:t>
          </a:r>
          <a:r>
            <a:rPr lang="en-GB" sz="1800" kern="1200" dirty="0" smtClean="0"/>
            <a:t> 1-Finger Technique</a:t>
          </a:r>
          <a:endParaRPr lang="en-GB" sz="1800" kern="1200" dirty="0"/>
        </a:p>
      </dsp:txBody>
      <dsp:txXfrm rot="-5400000">
        <a:off x="462263" y="24963"/>
        <a:ext cx="7441572" cy="387539"/>
      </dsp:txXfrm>
    </dsp:sp>
    <dsp:sp modelId="{3722C759-B4C3-4C91-9165-C20F43979C2C}">
      <dsp:nvSpPr>
        <dsp:cNvPr id="0" name=""/>
        <dsp:cNvSpPr/>
      </dsp:nvSpPr>
      <dsp:spPr>
        <a:xfrm rot="5400000">
          <a:off x="-99056" y="677459"/>
          <a:ext cx="660374" cy="462262"/>
        </a:xfrm>
        <a:prstGeom prst="chevron">
          <a:avLst/>
        </a:prstGeom>
        <a:solidFill>
          <a:schemeClr val="accent4">
            <a:hueOff val="1568885"/>
            <a:satOff val="-3879"/>
            <a:lumOff val="-2059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809534"/>
        <a:ext cx="462262" cy="198112"/>
      </dsp:txXfrm>
    </dsp:sp>
    <dsp:sp modelId="{B53575B3-8F19-4411-9159-40DA5B25DB0C}">
      <dsp:nvSpPr>
        <dsp:cNvPr id="0" name=""/>
        <dsp:cNvSpPr/>
      </dsp:nvSpPr>
      <dsp:spPr>
        <a:xfrm rot="5400000">
          <a:off x="3978909" y="-2938243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Elbows Straight, Bend Up, Supinate &amp; Pronate - Inspect</a:t>
          </a:r>
          <a:endParaRPr lang="en-GB" sz="1800" kern="1200" dirty="0"/>
        </a:p>
      </dsp:txBody>
      <dsp:txXfrm rot="-5400000">
        <a:off x="462262" y="599358"/>
        <a:ext cx="7441583" cy="387335"/>
      </dsp:txXfrm>
    </dsp:sp>
    <dsp:sp modelId="{5659B4E1-E544-5A45-9ACA-F926B00D4FFC}">
      <dsp:nvSpPr>
        <dsp:cNvPr id="0" name=""/>
        <dsp:cNvSpPr/>
      </dsp:nvSpPr>
      <dsp:spPr>
        <a:xfrm rot="5400000">
          <a:off x="-99056" y="1251864"/>
          <a:ext cx="660374" cy="462262"/>
        </a:xfrm>
        <a:prstGeom prst="chevron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1383939"/>
        <a:ext cx="462262" cy="198112"/>
      </dsp:txXfrm>
    </dsp:sp>
    <dsp:sp modelId="{129C70BC-2103-194A-9C25-A12DEF72FAC9}">
      <dsp:nvSpPr>
        <dsp:cNvPr id="0" name=""/>
        <dsp:cNvSpPr/>
      </dsp:nvSpPr>
      <dsp:spPr>
        <a:xfrm rot="5400000">
          <a:off x="3978909" y="-2363839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/>
            <a:t>Joints &amp; Tendons </a:t>
          </a:r>
          <a:r>
            <a:rPr lang="mr-IN" sz="1800" kern="1200" smtClean="0"/>
            <a:t>–</a:t>
          </a:r>
          <a:r>
            <a:rPr lang="en-GB" sz="1800" kern="1200" smtClean="0"/>
            <a:t> Palpation </a:t>
          </a:r>
          <a:endParaRPr lang="en-GB" sz="1800" kern="1200" dirty="0"/>
        </a:p>
      </dsp:txBody>
      <dsp:txXfrm rot="-5400000">
        <a:off x="462262" y="1173762"/>
        <a:ext cx="7441583" cy="387335"/>
      </dsp:txXfrm>
    </dsp:sp>
    <dsp:sp modelId="{77056D4B-8871-4ECA-8B5D-37A645DC5C0B}">
      <dsp:nvSpPr>
        <dsp:cNvPr id="0" name=""/>
        <dsp:cNvSpPr/>
      </dsp:nvSpPr>
      <dsp:spPr>
        <a:xfrm rot="5400000">
          <a:off x="-99056" y="1826268"/>
          <a:ext cx="660374" cy="462262"/>
        </a:xfrm>
        <a:prstGeom prst="chevron">
          <a:avLst/>
        </a:prstGeom>
        <a:solidFill>
          <a:schemeClr val="accent4">
            <a:hueOff val="4706656"/>
            <a:satOff val="-11638"/>
            <a:lumOff val="-6177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 </a:t>
          </a:r>
          <a:endParaRPr lang="en-GB" sz="1800" kern="1200" dirty="0"/>
        </a:p>
      </dsp:txBody>
      <dsp:txXfrm rot="-5400000">
        <a:off x="0" y="1958343"/>
        <a:ext cx="462262" cy="198112"/>
      </dsp:txXfrm>
    </dsp:sp>
    <dsp:sp modelId="{DD155101-E05C-437A-91F0-D06335B543FE}">
      <dsp:nvSpPr>
        <dsp:cNvPr id="0" name=""/>
        <dsp:cNvSpPr/>
      </dsp:nvSpPr>
      <dsp:spPr>
        <a:xfrm rot="5400000">
          <a:off x="3978909" y="-1789434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Flex, Extend, Supinate, Pronate &amp; </a:t>
          </a:r>
          <a:r>
            <a:rPr lang="en-GB" sz="1800" kern="1200" dirty="0" err="1" smtClean="0"/>
            <a:t>vs</a:t>
          </a:r>
          <a:r>
            <a:rPr lang="en-GB" sz="1800" kern="1200" dirty="0" smtClean="0"/>
            <a:t> Resistance - Move</a:t>
          </a:r>
          <a:endParaRPr lang="en-GB" sz="1800" kern="1200" dirty="0"/>
        </a:p>
      </dsp:txBody>
      <dsp:txXfrm rot="-5400000">
        <a:off x="462262" y="1748167"/>
        <a:ext cx="7441583" cy="387335"/>
      </dsp:txXfrm>
    </dsp:sp>
    <dsp:sp modelId="{32F5FE75-6124-4191-B229-B2836D4F989C}">
      <dsp:nvSpPr>
        <dsp:cNvPr id="0" name=""/>
        <dsp:cNvSpPr/>
      </dsp:nvSpPr>
      <dsp:spPr>
        <a:xfrm rot="5400000">
          <a:off x="-99056" y="2400673"/>
          <a:ext cx="660374" cy="462262"/>
        </a:xfrm>
        <a:prstGeom prst="chevron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2532748"/>
        <a:ext cx="462262" cy="198112"/>
      </dsp:txXfrm>
    </dsp:sp>
    <dsp:sp modelId="{7BFB0C6C-C252-40F4-9288-9644538642FA}">
      <dsp:nvSpPr>
        <dsp:cNvPr id="0" name=""/>
        <dsp:cNvSpPr/>
      </dsp:nvSpPr>
      <dsp:spPr>
        <a:xfrm rot="5400000">
          <a:off x="3978909" y="-1215029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Collaterals, Fish-hook </a:t>
          </a:r>
          <a:r>
            <a:rPr lang="mr-IN" sz="1800" kern="1200" dirty="0" smtClean="0"/>
            <a:t>–</a:t>
          </a:r>
          <a:r>
            <a:rPr lang="en-GB" sz="1800" kern="1200" dirty="0" smtClean="0"/>
            <a:t> Special Tests</a:t>
          </a:r>
          <a:endParaRPr lang="en-GB" sz="1800" kern="1200" dirty="0"/>
        </a:p>
      </dsp:txBody>
      <dsp:txXfrm rot="-5400000">
        <a:off x="462262" y="2322572"/>
        <a:ext cx="7441583" cy="387335"/>
      </dsp:txXfrm>
    </dsp:sp>
    <dsp:sp modelId="{BBBF23C2-3BEC-0242-B9A4-19DD6C2A0A97}">
      <dsp:nvSpPr>
        <dsp:cNvPr id="0" name=""/>
        <dsp:cNvSpPr/>
      </dsp:nvSpPr>
      <dsp:spPr>
        <a:xfrm rot="5400000">
          <a:off x="-99056" y="2975078"/>
          <a:ext cx="660374" cy="462262"/>
        </a:xfrm>
        <a:prstGeom prst="chevron">
          <a:avLst/>
        </a:prstGeom>
        <a:solidFill>
          <a:schemeClr val="accent4">
            <a:hueOff val="7844427"/>
            <a:satOff val="-19397"/>
            <a:lumOff val="-10294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107153"/>
        <a:ext cx="462262" cy="198112"/>
      </dsp:txXfrm>
    </dsp:sp>
    <dsp:sp modelId="{5D0500A4-726F-074E-9D34-E68D2576F14A}">
      <dsp:nvSpPr>
        <dsp:cNvPr id="0" name=""/>
        <dsp:cNvSpPr/>
      </dsp:nvSpPr>
      <dsp:spPr>
        <a:xfrm rot="5400000">
          <a:off x="3978909" y="-640625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30 Sec </a:t>
          </a:r>
          <a:r>
            <a:rPr lang="en-GB" sz="1800" kern="1200" dirty="0" err="1" smtClean="0"/>
            <a:t>NeuroVascularDefect</a:t>
          </a:r>
          <a:r>
            <a:rPr lang="en-GB" sz="1800" kern="1200" dirty="0" smtClean="0"/>
            <a:t> &amp; </a:t>
          </a:r>
          <a:r>
            <a:rPr lang="en-GB" sz="1800" kern="1200" dirty="0" err="1" smtClean="0"/>
            <a:t>Tinel’s</a:t>
          </a:r>
          <a:endParaRPr lang="en-GB" sz="1800" kern="1200" dirty="0"/>
        </a:p>
      </dsp:txBody>
      <dsp:txXfrm rot="-5400000">
        <a:off x="462262" y="2896976"/>
        <a:ext cx="7441583" cy="387335"/>
      </dsp:txXfrm>
    </dsp:sp>
    <dsp:sp modelId="{AFEC9AFF-C122-4C11-9CEE-4C28A14857E0}">
      <dsp:nvSpPr>
        <dsp:cNvPr id="0" name=""/>
        <dsp:cNvSpPr/>
      </dsp:nvSpPr>
      <dsp:spPr>
        <a:xfrm rot="5400000">
          <a:off x="-99056" y="3549482"/>
          <a:ext cx="660374" cy="462262"/>
        </a:xfrm>
        <a:prstGeom prst="chevron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681557"/>
        <a:ext cx="462262" cy="198112"/>
      </dsp:txXfrm>
    </dsp:sp>
    <dsp:sp modelId="{89C09582-B967-42A1-850C-5A53B550F907}">
      <dsp:nvSpPr>
        <dsp:cNvPr id="0" name=""/>
        <dsp:cNvSpPr/>
      </dsp:nvSpPr>
      <dsp:spPr>
        <a:xfrm rot="5400000">
          <a:off x="3978909" y="-66220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 rot="-5400000">
        <a:off x="462262" y="3471381"/>
        <a:ext cx="7441583" cy="387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191EA-F8E7-4CF7-9C93-B190566711E7}">
      <dsp:nvSpPr>
        <dsp:cNvPr id="0" name=""/>
        <dsp:cNvSpPr/>
      </dsp:nvSpPr>
      <dsp:spPr>
        <a:xfrm rot="5400000">
          <a:off x="-99056" y="103055"/>
          <a:ext cx="660374" cy="4622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235130"/>
        <a:ext cx="462262" cy="198112"/>
      </dsp:txXfrm>
    </dsp:sp>
    <dsp:sp modelId="{C2ED172B-3111-4C66-9490-07812C8DA172}">
      <dsp:nvSpPr>
        <dsp:cNvPr id="0" name=""/>
        <dsp:cNvSpPr/>
      </dsp:nvSpPr>
      <dsp:spPr>
        <a:xfrm rot="5400000">
          <a:off x="3978796" y="-3512535"/>
          <a:ext cx="429469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err="1" smtClean="0"/>
            <a:t>Panteleimon’s</a:t>
          </a:r>
          <a:r>
            <a:rPr lang="en-GB" sz="1800" kern="1200" dirty="0" smtClean="0"/>
            <a:t> 1-Finger Technique</a:t>
          </a:r>
          <a:endParaRPr lang="en-GB" sz="1800" kern="1200" dirty="0"/>
        </a:p>
      </dsp:txBody>
      <dsp:txXfrm rot="-5400000">
        <a:off x="462263" y="24963"/>
        <a:ext cx="7441572" cy="387539"/>
      </dsp:txXfrm>
    </dsp:sp>
    <dsp:sp modelId="{3722C759-B4C3-4C91-9165-C20F43979C2C}">
      <dsp:nvSpPr>
        <dsp:cNvPr id="0" name=""/>
        <dsp:cNvSpPr/>
      </dsp:nvSpPr>
      <dsp:spPr>
        <a:xfrm rot="5400000">
          <a:off x="-99056" y="677459"/>
          <a:ext cx="660374" cy="462262"/>
        </a:xfrm>
        <a:prstGeom prst="chevron">
          <a:avLst/>
        </a:prstGeom>
        <a:solidFill>
          <a:schemeClr val="accent4">
            <a:hueOff val="1568885"/>
            <a:satOff val="-3879"/>
            <a:lumOff val="-2059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  <a:endParaRPr lang="en-GB" sz="1800" kern="1200" dirty="0"/>
        </a:p>
      </dsp:txBody>
      <dsp:txXfrm rot="-5400000">
        <a:off x="0" y="809534"/>
        <a:ext cx="462262" cy="198112"/>
      </dsp:txXfrm>
    </dsp:sp>
    <dsp:sp modelId="{B53575B3-8F19-4411-9159-40DA5B25DB0C}">
      <dsp:nvSpPr>
        <dsp:cNvPr id="0" name=""/>
        <dsp:cNvSpPr/>
      </dsp:nvSpPr>
      <dsp:spPr>
        <a:xfrm rot="5400000">
          <a:off x="3978909" y="-2938243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1568885"/>
              <a:satOff val="-3879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Expose &amp; - Inspect</a:t>
          </a:r>
          <a:endParaRPr lang="en-GB" sz="1800" kern="1200" dirty="0"/>
        </a:p>
      </dsp:txBody>
      <dsp:txXfrm rot="-5400000">
        <a:off x="462262" y="599358"/>
        <a:ext cx="7441583" cy="387335"/>
      </dsp:txXfrm>
    </dsp:sp>
    <dsp:sp modelId="{5659B4E1-E544-5A45-9ACA-F926B00D4FFC}">
      <dsp:nvSpPr>
        <dsp:cNvPr id="0" name=""/>
        <dsp:cNvSpPr/>
      </dsp:nvSpPr>
      <dsp:spPr>
        <a:xfrm rot="5400000">
          <a:off x="-99056" y="1251864"/>
          <a:ext cx="660374" cy="462262"/>
        </a:xfrm>
        <a:prstGeom prst="chevron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1383939"/>
        <a:ext cx="462262" cy="198112"/>
      </dsp:txXfrm>
    </dsp:sp>
    <dsp:sp modelId="{129C70BC-2103-194A-9C25-A12DEF72FAC9}">
      <dsp:nvSpPr>
        <dsp:cNvPr id="0" name=""/>
        <dsp:cNvSpPr/>
      </dsp:nvSpPr>
      <dsp:spPr>
        <a:xfrm rot="5400000">
          <a:off x="3978909" y="-2363839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3137771"/>
              <a:satOff val="-7759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Clavicle, ACJ, Post Corner, GHJ, Gr Tuberosity, Biceps Groove, </a:t>
          </a:r>
          <a:r>
            <a:rPr lang="en-GB" sz="1800" kern="1200" dirty="0" err="1" smtClean="0"/>
            <a:t>Ls</a:t>
          </a:r>
          <a:r>
            <a:rPr lang="en-GB" sz="1800" kern="1200" dirty="0" smtClean="0"/>
            <a:t> Tub </a:t>
          </a:r>
          <a:r>
            <a:rPr lang="mr-IN" sz="1800" kern="1200" dirty="0" smtClean="0"/>
            <a:t>–</a:t>
          </a:r>
          <a:r>
            <a:rPr lang="en-GB" sz="1800" kern="1200" dirty="0" smtClean="0"/>
            <a:t> Palpation </a:t>
          </a:r>
          <a:endParaRPr lang="en-GB" sz="1800" kern="1200" dirty="0"/>
        </a:p>
      </dsp:txBody>
      <dsp:txXfrm rot="-5400000">
        <a:off x="462262" y="1173762"/>
        <a:ext cx="7441583" cy="387335"/>
      </dsp:txXfrm>
    </dsp:sp>
    <dsp:sp modelId="{77056D4B-8871-4ECA-8B5D-37A645DC5C0B}">
      <dsp:nvSpPr>
        <dsp:cNvPr id="0" name=""/>
        <dsp:cNvSpPr/>
      </dsp:nvSpPr>
      <dsp:spPr>
        <a:xfrm rot="5400000">
          <a:off x="-99056" y="1826268"/>
          <a:ext cx="660374" cy="462262"/>
        </a:xfrm>
        <a:prstGeom prst="chevron">
          <a:avLst/>
        </a:prstGeom>
        <a:solidFill>
          <a:schemeClr val="accent4">
            <a:hueOff val="4706656"/>
            <a:satOff val="-11638"/>
            <a:lumOff val="-6177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 </a:t>
          </a:r>
          <a:endParaRPr lang="en-GB" sz="1800" kern="1200" dirty="0"/>
        </a:p>
      </dsp:txBody>
      <dsp:txXfrm rot="-5400000">
        <a:off x="0" y="1958343"/>
        <a:ext cx="462262" cy="198112"/>
      </dsp:txXfrm>
    </dsp:sp>
    <dsp:sp modelId="{DD155101-E05C-437A-91F0-D06335B543FE}">
      <dsp:nvSpPr>
        <dsp:cNvPr id="0" name=""/>
        <dsp:cNvSpPr/>
      </dsp:nvSpPr>
      <dsp:spPr>
        <a:xfrm rot="5400000">
          <a:off x="3978909" y="-1789434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4706656"/>
              <a:satOff val="-11638"/>
              <a:lumOff val="-6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Mexican Wave, Hands Out &amp; Above, “Stop”, </a:t>
          </a:r>
          <a:r>
            <a:rPr lang="en-GB" sz="1800" kern="1200" dirty="0" err="1" smtClean="0"/>
            <a:t>Hawkin’s</a:t>
          </a:r>
          <a:r>
            <a:rPr lang="en-GB" sz="1800" kern="1200" dirty="0" smtClean="0"/>
            <a:t>, Scarf, Elbow 90deg, Ext Rot, </a:t>
          </a:r>
          <a:r>
            <a:rPr lang="en-GB" sz="1800" kern="1200" dirty="0" err="1" smtClean="0"/>
            <a:t>Int</a:t>
          </a:r>
          <a:r>
            <a:rPr lang="en-GB" sz="1800" kern="1200" dirty="0" smtClean="0"/>
            <a:t> Rot, 20-20 Empty can </a:t>
          </a:r>
          <a:r>
            <a:rPr lang="mr-IN" sz="1800" kern="1200" dirty="0" smtClean="0"/>
            <a:t>–</a:t>
          </a:r>
          <a:r>
            <a:rPr lang="en-GB" sz="1800" kern="1200" dirty="0" smtClean="0"/>
            <a:t> Move &amp; Cuff</a:t>
          </a:r>
          <a:endParaRPr lang="en-GB" sz="1800" kern="1200" dirty="0"/>
        </a:p>
      </dsp:txBody>
      <dsp:txXfrm rot="-5400000">
        <a:off x="462262" y="1748167"/>
        <a:ext cx="7441583" cy="387335"/>
      </dsp:txXfrm>
    </dsp:sp>
    <dsp:sp modelId="{32F5FE75-6124-4191-B229-B2836D4F989C}">
      <dsp:nvSpPr>
        <dsp:cNvPr id="0" name=""/>
        <dsp:cNvSpPr/>
      </dsp:nvSpPr>
      <dsp:spPr>
        <a:xfrm rot="5400000">
          <a:off x="-99056" y="2400673"/>
          <a:ext cx="660374" cy="462262"/>
        </a:xfrm>
        <a:prstGeom prst="chevron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2532748"/>
        <a:ext cx="462262" cy="198112"/>
      </dsp:txXfrm>
    </dsp:sp>
    <dsp:sp modelId="{7BFB0C6C-C252-40F4-9288-9644538642FA}">
      <dsp:nvSpPr>
        <dsp:cNvPr id="0" name=""/>
        <dsp:cNvSpPr/>
      </dsp:nvSpPr>
      <dsp:spPr>
        <a:xfrm rot="5400000">
          <a:off x="3978909" y="-1215029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6275542"/>
              <a:satOff val="-15517"/>
              <a:lumOff val="-8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Functional Bra &amp; Hair, </a:t>
          </a:r>
          <a:r>
            <a:rPr lang="en-GB" sz="1800" kern="1200" dirty="0" err="1" smtClean="0"/>
            <a:t>Jobe’s</a:t>
          </a:r>
          <a:r>
            <a:rPr lang="en-GB" sz="1800" kern="1200" dirty="0" smtClean="0"/>
            <a:t> Instability</a:t>
          </a:r>
          <a:r>
            <a:rPr lang="mr-IN" sz="1800" kern="1200" dirty="0" smtClean="0"/>
            <a:t>–</a:t>
          </a:r>
          <a:r>
            <a:rPr lang="en-GB" sz="1800" kern="1200" dirty="0" smtClean="0"/>
            <a:t> Special Tests</a:t>
          </a:r>
          <a:endParaRPr lang="en-GB" sz="1800" kern="1200" dirty="0"/>
        </a:p>
      </dsp:txBody>
      <dsp:txXfrm rot="-5400000">
        <a:off x="462262" y="2322572"/>
        <a:ext cx="7441583" cy="387335"/>
      </dsp:txXfrm>
    </dsp:sp>
    <dsp:sp modelId="{BBBF23C2-3BEC-0242-B9A4-19DD6C2A0A97}">
      <dsp:nvSpPr>
        <dsp:cNvPr id="0" name=""/>
        <dsp:cNvSpPr/>
      </dsp:nvSpPr>
      <dsp:spPr>
        <a:xfrm rot="5400000">
          <a:off x="-99056" y="2975078"/>
          <a:ext cx="660374" cy="462262"/>
        </a:xfrm>
        <a:prstGeom prst="chevron">
          <a:avLst/>
        </a:prstGeom>
        <a:solidFill>
          <a:schemeClr val="accent4">
            <a:hueOff val="7844427"/>
            <a:satOff val="-19397"/>
            <a:lumOff val="-10294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107153"/>
        <a:ext cx="462262" cy="198112"/>
      </dsp:txXfrm>
    </dsp:sp>
    <dsp:sp modelId="{5D0500A4-726F-074E-9D34-E68D2576F14A}">
      <dsp:nvSpPr>
        <dsp:cNvPr id="0" name=""/>
        <dsp:cNvSpPr/>
      </dsp:nvSpPr>
      <dsp:spPr>
        <a:xfrm rot="5400000">
          <a:off x="3978909" y="-640625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7844427"/>
              <a:satOff val="-19397"/>
              <a:lumOff val="-10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30 Sec </a:t>
          </a:r>
          <a:r>
            <a:rPr lang="en-GB" sz="1800" kern="1200" dirty="0" err="1" smtClean="0"/>
            <a:t>NeuroVascularDefect</a:t>
          </a:r>
          <a:endParaRPr lang="en-GB" sz="1800" kern="1200" dirty="0"/>
        </a:p>
      </dsp:txBody>
      <dsp:txXfrm rot="-5400000">
        <a:off x="462262" y="2896976"/>
        <a:ext cx="7441583" cy="387335"/>
      </dsp:txXfrm>
    </dsp:sp>
    <dsp:sp modelId="{AFEC9AFF-C122-4C11-9CEE-4C28A14857E0}">
      <dsp:nvSpPr>
        <dsp:cNvPr id="0" name=""/>
        <dsp:cNvSpPr/>
      </dsp:nvSpPr>
      <dsp:spPr>
        <a:xfrm rot="5400000">
          <a:off x="-99056" y="3549482"/>
          <a:ext cx="660374" cy="462262"/>
        </a:xfrm>
        <a:prstGeom prst="chevron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 rot="-5400000">
        <a:off x="0" y="3681557"/>
        <a:ext cx="462262" cy="198112"/>
      </dsp:txXfrm>
    </dsp:sp>
    <dsp:sp modelId="{89C09582-B967-42A1-850C-5A53B550F907}">
      <dsp:nvSpPr>
        <dsp:cNvPr id="0" name=""/>
        <dsp:cNvSpPr/>
      </dsp:nvSpPr>
      <dsp:spPr>
        <a:xfrm rot="5400000">
          <a:off x="3978909" y="-66220"/>
          <a:ext cx="429243" cy="746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9413312"/>
              <a:satOff val="-23276"/>
              <a:lumOff val="-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 rot="-5400000">
        <a:off x="462262" y="3471381"/>
        <a:ext cx="7441583" cy="387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BA307-BFBA-594C-AD2B-43CA0DAB8808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0A40D-F557-9D49-8458-B2F06E56E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4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56CBF-4323-B946-BA21-3BA997BAE233}" type="datetimeFigureOut">
              <a:rPr lang="en-GB"/>
              <a:pPr>
                <a:defRPr/>
              </a:pPr>
              <a:t>20/12/2018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03589E-96C7-FB4C-98FE-C853B6A54FB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70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E3CCBA-9C1A-5F49-B827-468F8AD99476}" type="slidenum">
              <a:rPr lang="en-GB" sz="1200"/>
              <a:pPr eaLnBrk="1" hangingPunct="1"/>
              <a:t>2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3624A-E4CB-F94B-A48C-63B3DFC030A3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614D-7B28-D24D-BA17-C3962D5FE6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57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0818-064F-3B43-818B-CC5E7C21BDF9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A3A3-FBE7-4E47-A1A1-84B6074573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06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47E9-4D46-4142-87D4-A57650910517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11D5-6FE1-8A42-A218-189BE09054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82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C8FC-0EC7-2A45-AE71-CC330A7FBF81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3893-AC03-4B42-87DC-9AA5587F9C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09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155D4-25B9-E649-A729-3B673433C071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C11F-E0F8-2E42-B859-477E122009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39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D7CA-3247-4341-A217-FB351ED45C05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B43FC-7BBC-2D40-B94D-F761C76423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29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1845-CA63-844A-8610-C38120B0FDD2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D4A-C36F-C840-8F4F-B52EFFFC37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94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76E43-E497-494E-9FCA-EC2DC035E4FC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5960-448C-2444-8DFF-0E3BF32305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22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4C2FC-302C-DD40-9422-91C6F5C35918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5F605-290A-CE4D-BF87-B40FC9CB8D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62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8C3E5-7685-244A-9440-3E9AECB2E45F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41E4C-7096-EF4A-A719-5848DBAFD8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68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E504-5E4E-8647-B904-9D40D3F644CF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EEC0-356A-5E46-9A29-83B15E610F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68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6E422A-F63B-8A42-80C4-A04BE3299D02}" type="datetime1">
              <a:rPr lang="en-GB" smtClean="0"/>
              <a:t>20/12/2018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Panteleimon Chan - Health and Medical Education in the Workplace Module 7LMS0165-0901-2018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1C189B9-AC1B-6146-A020-80A030C6FA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15" r:id="rId2"/>
    <p:sldLayoutId id="2147483724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5" r:id="rId9"/>
    <p:sldLayoutId id="2147483721" r:id="rId10"/>
    <p:sldLayoutId id="214748372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charset="0"/>
          <a:ea typeface="ＭＳ Ｐゴシック" charset="0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GB" sz="1600" b="1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Dr Panteleimon Yat-Ling Stewart Chan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GB" sz="1600" b="1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MB BS BSc(Hons) MRCS(Eng) MRCGP</a:t>
            </a:r>
          </a:p>
          <a:p>
            <a:pPr eaLnBrk="1" fontAlgn="auto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Health </a:t>
            </a:r>
            <a:r>
              <a:rPr lang="en-US" sz="1600" b="1" dirty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and Medical Education in the Workplace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charset="0"/>
                <a:ea typeface="+mn-ea"/>
                <a:cs typeface="+mn-cs"/>
              </a:rPr>
              <a:t>Module 7LMS0165-0901-2018</a:t>
            </a:r>
          </a:p>
          <a:p>
            <a:pPr eaLnBrk="1" fontAlgn="auto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GB" sz="1600" b="1" dirty="0">
              <a:solidFill>
                <a:schemeClr val="tx1"/>
              </a:solidFill>
              <a:latin typeface="Calibri" charset="0"/>
              <a:ea typeface="+mn-ea"/>
              <a:cs typeface="+mn-cs"/>
            </a:endParaRPr>
          </a:p>
        </p:txBody>
      </p:sp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latin typeface="Calibri" charset="0"/>
                <a:ea typeface="+mj-ea"/>
                <a:cs typeface="+mj-cs"/>
              </a:rPr>
              <a:t>GP / VTS Survival guide: </a:t>
            </a:r>
            <a:br>
              <a:rPr lang="en-GB" sz="4000" dirty="0" smtClean="0">
                <a:latin typeface="Calibri" charset="0"/>
                <a:ea typeface="+mj-ea"/>
                <a:cs typeface="+mj-cs"/>
              </a:rPr>
            </a:br>
            <a:r>
              <a:rPr lang="en-GB" sz="4000" dirty="0" smtClean="0">
                <a:latin typeface="Calibri" charset="0"/>
                <a:ea typeface="+mj-ea"/>
                <a:cs typeface="+mj-cs"/>
              </a:rPr>
              <a:t>Upper </a:t>
            </a:r>
            <a:r>
              <a:rPr lang="en-GB" sz="4000" dirty="0" err="1" smtClean="0">
                <a:latin typeface="Calibri" charset="0"/>
                <a:ea typeface="+mj-ea"/>
                <a:cs typeface="+mj-cs"/>
              </a:rPr>
              <a:t>LImb</a:t>
            </a:r>
            <a:endParaRPr lang="en-GB" sz="4000" dirty="0">
              <a:latin typeface="Calibri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Elbow </a:t>
            </a:r>
            <a:r>
              <a:rPr lang="en-US" dirty="0"/>
              <a:t>Examination Technique </a:t>
            </a:r>
            <a:r>
              <a:rPr lang="mr-IN" dirty="0"/>
              <a:t>–</a:t>
            </a:r>
            <a:r>
              <a:rPr lang="en-US" dirty="0"/>
              <a:t> OSCE / CSA</a:t>
            </a:r>
            <a:endParaRPr lang="en-GB" dirty="0">
              <a:latin typeface="Calibri" charset="0"/>
              <a:ea typeface="+mj-ea"/>
              <a:cs typeface="+mj-cs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7088377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730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Shoulder Examination Technique </a:t>
            </a:r>
            <a:r>
              <a:rPr lang="mr-IN" dirty="0" smtClean="0"/>
              <a:t>–</a:t>
            </a:r>
            <a:r>
              <a:rPr lang="en-US" dirty="0" smtClean="0"/>
              <a:t> OSCE / CSA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Inspect – </a:t>
            </a:r>
            <a:endParaRPr lang="en-US" dirty="0" smtClean="0"/>
          </a:p>
          <a:p>
            <a:pPr lvl="1"/>
            <a:r>
              <a:rPr lang="en-US" dirty="0" smtClean="0"/>
              <a:t>Deformity, </a:t>
            </a:r>
            <a:r>
              <a:rPr lang="en-US" dirty="0"/>
              <a:t>wasting, </a:t>
            </a:r>
            <a:r>
              <a:rPr lang="en-US" dirty="0" smtClean="0"/>
              <a:t>scars, skin (plaques, bursa)</a:t>
            </a:r>
          </a:p>
          <a:p>
            <a:pPr lvl="1"/>
            <a:r>
              <a:rPr lang="en-US" dirty="0" err="1" smtClean="0"/>
              <a:t>Tumour</a:t>
            </a:r>
            <a:r>
              <a:rPr lang="en-US" dirty="0" smtClean="0"/>
              <a:t>, </a:t>
            </a:r>
            <a:r>
              <a:rPr lang="en-US" dirty="0" err="1" smtClean="0"/>
              <a:t>Rubor</a:t>
            </a:r>
            <a:r>
              <a:rPr lang="en-US" dirty="0" smtClean="0"/>
              <a:t>, </a:t>
            </a:r>
            <a:r>
              <a:rPr lang="en-US" dirty="0" err="1" smtClean="0"/>
              <a:t>Calor</a:t>
            </a:r>
            <a:r>
              <a:rPr lang="en-US" dirty="0" smtClean="0"/>
              <a:t>, Dolor</a:t>
            </a:r>
            <a:endParaRPr lang="en-GB" dirty="0"/>
          </a:p>
          <a:p>
            <a:r>
              <a:rPr lang="en-US" dirty="0"/>
              <a:t>Palpate – </a:t>
            </a:r>
            <a:endParaRPr lang="en-US" dirty="0" smtClean="0"/>
          </a:p>
          <a:p>
            <a:pPr lvl="1"/>
            <a:r>
              <a:rPr lang="en-US" dirty="0" smtClean="0"/>
              <a:t>Bones (Epicondyles, Olecranon, Radial Head), tendons (common origins, Fish-hook), joints</a:t>
            </a:r>
            <a:endParaRPr lang="en-GB" dirty="0"/>
          </a:p>
          <a:p>
            <a:r>
              <a:rPr lang="en-US" dirty="0"/>
              <a:t>Move – </a:t>
            </a:r>
            <a:endParaRPr lang="en-US" dirty="0" smtClean="0"/>
          </a:p>
          <a:p>
            <a:pPr lvl="1"/>
            <a:r>
              <a:rPr lang="en-US" dirty="0" smtClean="0"/>
              <a:t>ROM </a:t>
            </a:r>
            <a:r>
              <a:rPr lang="mr-IN" dirty="0" smtClean="0"/>
              <a:t>–</a:t>
            </a:r>
            <a:r>
              <a:rPr lang="en-US" dirty="0" smtClean="0"/>
              <a:t> 4 directions</a:t>
            </a:r>
          </a:p>
          <a:p>
            <a:pPr lvl="1"/>
            <a:r>
              <a:rPr lang="en-US" dirty="0" smtClean="0"/>
              <a:t>Hypermobility</a:t>
            </a:r>
          </a:p>
          <a:p>
            <a:pPr lvl="1"/>
            <a:r>
              <a:rPr lang="en-GB" dirty="0" smtClean="0"/>
              <a:t>Laxity</a:t>
            </a:r>
            <a:endParaRPr lang="en-GB" dirty="0"/>
          </a:p>
          <a:p>
            <a:r>
              <a:rPr lang="en-US" dirty="0" smtClean="0"/>
              <a:t>NVD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Axillary nerve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21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Shoulder </a:t>
            </a:r>
            <a:r>
              <a:rPr lang="en-US" dirty="0"/>
              <a:t>Examination Technique </a:t>
            </a:r>
            <a:r>
              <a:rPr lang="mr-IN" dirty="0"/>
              <a:t>–</a:t>
            </a:r>
            <a:r>
              <a:rPr lang="en-US" dirty="0"/>
              <a:t> OSCE / CSA</a:t>
            </a:r>
            <a:endParaRPr lang="en-GB" dirty="0">
              <a:latin typeface="Calibri" charset="0"/>
              <a:ea typeface="+mj-ea"/>
              <a:cs typeface="+mj-cs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78491852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801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Aims &amp; Objectives</a:t>
            </a:r>
          </a:p>
          <a:p>
            <a:pPr lvl="1" eaLnBrk="1" fontAlgn="auto" hangingPunct="1">
              <a:buFont typeface="+mj-lt"/>
              <a:buAutoNum type="arabicPeriod"/>
              <a:defRPr/>
            </a:pPr>
            <a:r>
              <a:rPr lang="en-GB" sz="1800" dirty="0"/>
              <a:t>Review &amp; revise the common conditions affecting the shoulder, elbow, wrist &amp; hand; their assessment &amp; their management</a:t>
            </a:r>
          </a:p>
          <a:p>
            <a:pPr lvl="1" eaLnBrk="1" fontAlgn="auto" hangingPunct="1">
              <a:buFont typeface="+mj-lt"/>
              <a:buAutoNum type="arabicPeriod"/>
              <a:defRPr/>
            </a:pPr>
            <a:r>
              <a:rPr lang="en-GB" sz="1800" dirty="0"/>
              <a:t>Be able to examine each of the following in an OSCE / CSA – style format: shoulder, elbow, wrist &amp; </a:t>
            </a:r>
            <a:r>
              <a:rPr lang="en-GB" sz="1800" dirty="0" smtClean="0"/>
              <a:t>hand</a:t>
            </a:r>
            <a:endParaRPr lang="en-US" dirty="0" smtClean="0"/>
          </a:p>
          <a:p>
            <a:r>
              <a:rPr lang="en-US" dirty="0" smtClean="0"/>
              <a:t>Framework </a:t>
            </a:r>
          </a:p>
          <a:p>
            <a:pPr lvl="1"/>
            <a:r>
              <a:rPr lang="en-US" dirty="0" smtClean="0"/>
              <a:t>Keep It Simple</a:t>
            </a:r>
          </a:p>
          <a:p>
            <a:pPr lvl="2"/>
            <a:r>
              <a:rPr lang="en-US" dirty="0" smtClean="0"/>
              <a:t>Diagnosis </a:t>
            </a:r>
            <a:r>
              <a:rPr lang="mr-IN" dirty="0" smtClean="0"/>
              <a:t>–</a:t>
            </a:r>
            <a:r>
              <a:rPr lang="en-US" dirty="0" smtClean="0"/>
              <a:t> Anatomy </a:t>
            </a:r>
            <a:r>
              <a:rPr lang="mr-IN" dirty="0" smtClean="0"/>
              <a:t>–</a:t>
            </a:r>
            <a:r>
              <a:rPr lang="en-US" dirty="0" smtClean="0"/>
              <a:t> 1 Finger</a:t>
            </a:r>
          </a:p>
          <a:p>
            <a:pPr lvl="2"/>
            <a:r>
              <a:rPr lang="en-US" dirty="0" smtClean="0"/>
              <a:t>Management </a:t>
            </a:r>
            <a:r>
              <a:rPr lang="mr-IN" dirty="0" smtClean="0"/>
              <a:t>–</a:t>
            </a:r>
            <a:r>
              <a:rPr lang="en-US" dirty="0" smtClean="0"/>
              <a:t> Op or Not </a:t>
            </a:r>
            <a:r>
              <a:rPr lang="mr-IN" dirty="0" smtClean="0"/>
              <a:t>–</a:t>
            </a:r>
            <a:r>
              <a:rPr lang="en-US" dirty="0" smtClean="0"/>
              <a:t> ICE &amp; Education &amp; Negotiated Plan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31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7778824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2708920"/>
            <a:ext cx="48245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663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alibri" charset="0"/>
                <a:ea typeface="+mj-ea"/>
                <a:cs typeface="+mj-cs"/>
              </a:rPr>
              <a:t>Introduction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latin typeface="Calibri" charset="0"/>
                <a:ea typeface="+mn-ea"/>
                <a:cs typeface="+mn-cs"/>
              </a:rPr>
              <a:t>Housekeeping, including mobiles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latin typeface="Calibri" charset="0"/>
                <a:ea typeface="+mn-ea"/>
                <a:cs typeface="+mn-cs"/>
              </a:rPr>
              <a:t>I </a:t>
            </a:r>
            <a:r>
              <a:rPr lang="en-GB" sz="1600" dirty="0">
                <a:latin typeface="Calibri" charset="0"/>
                <a:ea typeface="+mn-ea"/>
                <a:cs typeface="+mn-cs"/>
              </a:rPr>
              <a:t>am a GP with a background in Orthopaedic Surgery, holding both MRCGP &amp; MRCS status.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GB" sz="1600" dirty="0">
                <a:latin typeface="Calibri" charset="0"/>
                <a:ea typeface="+mn-ea"/>
                <a:cs typeface="+mn-cs"/>
              </a:rPr>
              <a:t>Further to my standard GP role, I provide sub-specialist (GPwSI – GP with Specialist Interest) care for my practice’s patients in the form of second opinions &amp; minor operations &amp; injections, saving the practice &amp; the local NHS services from many secondary care referrals. 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GB" sz="1600" dirty="0">
                <a:latin typeface="Calibri" charset="0"/>
                <a:ea typeface="+mn-ea"/>
                <a:cs typeface="+mn-cs"/>
              </a:rPr>
              <a:t>My interest amongst this is in Upper Limb problems. </a:t>
            </a:r>
          </a:p>
          <a:p>
            <a:pPr eaLnBrk="1" fontAlgn="auto" hangingPunct="1">
              <a:buFont typeface="Arial" pitchFamily="34" charset="0"/>
              <a:buChar char="•"/>
              <a:defRPr/>
            </a:pPr>
            <a:r>
              <a:rPr lang="en-GB" sz="1600" dirty="0" err="1" smtClean="0">
                <a:latin typeface="Calibri" charset="0"/>
                <a:ea typeface="+mn-ea"/>
                <a:cs typeface="+mn-cs"/>
              </a:rPr>
              <a:t>PGCMedEd</a:t>
            </a:r>
            <a:r>
              <a:rPr lang="en-GB" sz="1600" dirty="0" smtClean="0">
                <a:latin typeface="Calibri" charset="0"/>
                <a:ea typeface="+mn-ea"/>
                <a:cs typeface="+mn-cs"/>
              </a:rPr>
              <a:t> </a:t>
            </a:r>
            <a:r>
              <a:rPr lang="en-GB" sz="1600" dirty="0">
                <a:latin typeface="Calibri" charset="0"/>
                <a:ea typeface="+mn-ea"/>
                <a:cs typeface="+mn-cs"/>
              </a:rPr>
              <a:t>/ MSc Health and Medical </a:t>
            </a:r>
            <a:r>
              <a:rPr lang="en-GB" sz="1600" dirty="0" smtClean="0">
                <a:latin typeface="Calibri" charset="0"/>
                <a:ea typeface="+mn-ea"/>
                <a:cs typeface="+mn-cs"/>
              </a:rPr>
              <a:t>Education </a:t>
            </a:r>
            <a:r>
              <a:rPr lang="mr-IN" sz="1600" dirty="0" smtClean="0">
                <a:latin typeface="Calibri" charset="0"/>
                <a:ea typeface="+mn-ea"/>
                <a:cs typeface="+mn-cs"/>
              </a:rPr>
              <a:t>–</a:t>
            </a:r>
            <a:r>
              <a:rPr lang="en-GB" sz="1600" dirty="0" smtClean="0">
                <a:latin typeface="Calibri" charset="0"/>
                <a:ea typeface="+mn-ea"/>
                <a:cs typeface="+mn-cs"/>
              </a:rPr>
              <a:t> Feedback please</a:t>
            </a:r>
          </a:p>
          <a:p>
            <a:pPr marL="0" indent="0" eaLnBrk="1" fontAlgn="auto" hangingPunct="1">
              <a:buNone/>
              <a:defRPr/>
            </a:pPr>
            <a:endParaRPr lang="en-GB" sz="2400" b="1" u="sng" dirty="0" smtClean="0">
              <a:latin typeface="Calibri" charset="0"/>
              <a:ea typeface="+mn-ea"/>
              <a:cs typeface="+mn-cs"/>
            </a:endParaRPr>
          </a:p>
          <a:p>
            <a:pPr algn="ctr" eaLnBrk="1" fontAlgn="auto" hangingPunct="1">
              <a:buFont typeface="Arial" pitchFamily="34" charset="0"/>
              <a:buChar char="•"/>
              <a:defRPr/>
            </a:pPr>
            <a:r>
              <a:rPr lang="en-GB" sz="2400" b="1" u="sng" dirty="0" smtClean="0">
                <a:latin typeface="Calibri" charset="0"/>
                <a:ea typeface="+mn-ea"/>
                <a:cs typeface="+mn-cs"/>
              </a:rPr>
              <a:t>Framework </a:t>
            </a:r>
            <a:r>
              <a:rPr lang="mr-IN" sz="2400" b="1" u="sng" dirty="0" smtClean="0">
                <a:latin typeface="Calibri" charset="0"/>
                <a:ea typeface="+mn-ea"/>
                <a:cs typeface="+mn-cs"/>
              </a:rPr>
              <a:t>–</a:t>
            </a:r>
            <a:r>
              <a:rPr lang="en-GB" sz="2400" b="1" u="sng" dirty="0" smtClean="0">
                <a:latin typeface="Calibri" charset="0"/>
                <a:ea typeface="+mn-ea"/>
                <a:cs typeface="+mn-cs"/>
              </a:rPr>
              <a:t> “Keep It Simple”</a:t>
            </a:r>
            <a:endParaRPr lang="en-GB" sz="2400" b="1" u="sng" dirty="0">
              <a:latin typeface="Calibri" charset="0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alibri" charset="0"/>
                <a:ea typeface="+mj-ea"/>
                <a:cs typeface="+mj-cs"/>
              </a:rPr>
              <a:t>Aims &amp; Objectives</a:t>
            </a:r>
            <a:endParaRPr lang="en-GB" dirty="0">
              <a:latin typeface="Calibri" charset="0"/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fontAlgn="auto" hangingPunct="1">
              <a:buFont typeface="+mj-lt"/>
              <a:buAutoNum type="arabicPeriod"/>
              <a:defRPr/>
            </a:pPr>
            <a:r>
              <a:rPr lang="en-GB" sz="1800" dirty="0" smtClean="0">
                <a:latin typeface="Calibri" charset="0"/>
                <a:ea typeface="+mn-ea"/>
                <a:cs typeface="+mn-cs"/>
              </a:rPr>
              <a:t>Review </a:t>
            </a:r>
            <a:r>
              <a:rPr lang="en-GB" sz="1800" dirty="0">
                <a:latin typeface="Calibri" charset="0"/>
                <a:ea typeface="+mn-ea"/>
                <a:cs typeface="+mn-cs"/>
              </a:rPr>
              <a:t>&amp; </a:t>
            </a:r>
            <a:r>
              <a:rPr lang="en-GB" sz="1800" dirty="0" smtClean="0">
                <a:latin typeface="Calibri" charset="0"/>
                <a:ea typeface="+mn-ea"/>
                <a:cs typeface="+mn-cs"/>
              </a:rPr>
              <a:t>revise the </a:t>
            </a:r>
            <a:r>
              <a:rPr lang="en-GB" sz="1800" dirty="0">
                <a:latin typeface="Calibri" charset="0"/>
                <a:ea typeface="+mn-ea"/>
                <a:cs typeface="+mn-cs"/>
              </a:rPr>
              <a:t>common conditions affecting the shoulder, elbow, wrist &amp; hand; their assessment &amp; their management</a:t>
            </a:r>
          </a:p>
          <a:p>
            <a:pPr eaLnBrk="1" fontAlgn="auto" hangingPunct="1">
              <a:buFont typeface="+mj-lt"/>
              <a:buAutoNum type="arabicPeriod"/>
              <a:defRPr/>
            </a:pPr>
            <a:r>
              <a:rPr lang="en-GB" sz="1800" dirty="0" smtClean="0">
                <a:latin typeface="Calibri" charset="0"/>
                <a:ea typeface="+mn-ea"/>
                <a:cs typeface="+mn-cs"/>
              </a:rPr>
              <a:t>Be </a:t>
            </a:r>
            <a:r>
              <a:rPr lang="en-GB" sz="1800" dirty="0">
                <a:latin typeface="Calibri" charset="0"/>
                <a:ea typeface="+mn-ea"/>
                <a:cs typeface="+mn-cs"/>
              </a:rPr>
              <a:t>able to examine each of the following in an OSCE / CSA – style format</a:t>
            </a:r>
            <a:r>
              <a:rPr lang="en-GB" sz="1800" dirty="0" smtClean="0">
                <a:latin typeface="Calibri" charset="0"/>
                <a:ea typeface="+mn-ea"/>
                <a:cs typeface="+mn-cs"/>
              </a:rPr>
              <a:t>: shoulder</a:t>
            </a:r>
            <a:r>
              <a:rPr lang="en-GB" sz="1800" dirty="0">
                <a:latin typeface="Calibri" charset="0"/>
                <a:ea typeface="+mn-ea"/>
                <a:cs typeface="+mn-cs"/>
              </a:rPr>
              <a:t>, </a:t>
            </a:r>
            <a:r>
              <a:rPr lang="en-GB" sz="1800" dirty="0" smtClean="0">
                <a:latin typeface="Calibri" charset="0"/>
                <a:ea typeface="+mn-ea"/>
                <a:cs typeface="+mn-cs"/>
              </a:rPr>
              <a:t>elbow</a:t>
            </a:r>
            <a:r>
              <a:rPr lang="en-GB" sz="1800" dirty="0">
                <a:latin typeface="Calibri" charset="0"/>
                <a:ea typeface="+mn-ea"/>
                <a:cs typeface="+mn-cs"/>
              </a:rPr>
              <a:t>, </a:t>
            </a:r>
            <a:r>
              <a:rPr lang="en-GB" sz="1800" dirty="0" smtClean="0">
                <a:latin typeface="Calibri" charset="0"/>
                <a:ea typeface="+mn-ea"/>
                <a:cs typeface="+mn-cs"/>
              </a:rPr>
              <a:t>wrist </a:t>
            </a:r>
            <a:r>
              <a:rPr lang="en-GB" sz="1800" dirty="0">
                <a:latin typeface="Calibri" charset="0"/>
                <a:ea typeface="+mn-ea"/>
                <a:cs typeface="+mn-cs"/>
              </a:rPr>
              <a:t>&amp; </a:t>
            </a:r>
            <a:r>
              <a:rPr lang="en-GB" sz="1800" dirty="0" smtClean="0">
                <a:latin typeface="Calibri" charset="0"/>
                <a:ea typeface="+mn-ea"/>
                <a:cs typeface="+mn-cs"/>
              </a:rPr>
              <a:t>hand</a:t>
            </a:r>
          </a:p>
          <a:p>
            <a:pPr eaLnBrk="1" fontAlgn="auto" hangingPunct="1">
              <a:defRPr/>
            </a:pPr>
            <a:endParaRPr lang="en-GB" sz="1800" dirty="0"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defRPr/>
            </a:pPr>
            <a:r>
              <a:rPr lang="en-GB" sz="1800" dirty="0" smtClean="0">
                <a:latin typeface="Calibri" charset="0"/>
              </a:rPr>
              <a:t>NB </a:t>
            </a:r>
            <a:r>
              <a:rPr lang="en-GB" sz="1800" dirty="0">
                <a:latin typeface="Calibri" charset="0"/>
              </a:rPr>
              <a:t>– High volume of content which I would normally deliver over 2 sessions, </a:t>
            </a:r>
            <a:r>
              <a:rPr lang="en-GB" sz="1800" dirty="0" smtClean="0">
                <a:latin typeface="Calibri" charset="0"/>
              </a:rPr>
              <a:t>combined into 1 session as due to time constraints.</a:t>
            </a:r>
          </a:p>
          <a:p>
            <a:pPr eaLnBrk="1" fontAlgn="auto" hangingPunct="1">
              <a:defRPr/>
            </a:pPr>
            <a:endParaRPr lang="en-GB" sz="1800" dirty="0">
              <a:latin typeface="Calibri" charset="0"/>
            </a:endParaRPr>
          </a:p>
          <a:p>
            <a:pPr eaLnBrk="1" fontAlgn="auto" hangingPunct="1">
              <a:defRPr/>
            </a:pPr>
            <a:r>
              <a:rPr lang="en-GB" sz="1800" dirty="0" smtClean="0">
                <a:latin typeface="Calibri" charset="0"/>
              </a:rPr>
              <a:t>Prior knowledge &amp; experience?</a:t>
            </a:r>
          </a:p>
          <a:p>
            <a:pPr eaLnBrk="1" fontAlgn="auto" hangingPunct="1">
              <a:defRPr/>
            </a:pPr>
            <a:r>
              <a:rPr lang="en-GB" sz="1800" dirty="0">
                <a:latin typeface="Calibri" charset="0"/>
              </a:rPr>
              <a:t>Go to </a:t>
            </a:r>
            <a:r>
              <a:rPr lang="en-GB" sz="1800" b="1" u="sng" dirty="0" err="1">
                <a:latin typeface="Calibri" charset="0"/>
              </a:rPr>
              <a:t>www.menti.com</a:t>
            </a:r>
            <a:r>
              <a:rPr lang="en-GB" sz="1800" dirty="0">
                <a:latin typeface="Calibri" charset="0"/>
              </a:rPr>
              <a:t> and use the code </a:t>
            </a:r>
            <a:r>
              <a:rPr lang="en-GB" sz="1800" b="1" u="sng" dirty="0">
                <a:latin typeface="Calibri" charset="0"/>
              </a:rPr>
              <a:t>33 37 49</a:t>
            </a:r>
          </a:p>
          <a:p>
            <a:pPr eaLnBrk="1" fontAlgn="auto" hangingPunct="1">
              <a:defRPr/>
            </a:pPr>
            <a:endParaRPr lang="en-GB" sz="1800" dirty="0">
              <a:latin typeface="Calibri" charset="0"/>
            </a:endParaRPr>
          </a:p>
          <a:p>
            <a:pPr eaLnBrk="1" fontAlgn="auto" hangingPunct="1">
              <a:defRPr/>
            </a:pPr>
            <a:endParaRPr lang="en-GB" sz="1800" dirty="0">
              <a:latin typeface="Calibri" charset="0"/>
              <a:ea typeface="+mn-ea"/>
              <a:cs typeface="+mn-cs"/>
            </a:endParaRPr>
          </a:p>
          <a:p>
            <a:pPr eaLnBrk="1" fontAlgn="auto" hangingPunct="1">
              <a:defRPr/>
            </a:pPr>
            <a:endParaRPr lang="en-GB" sz="2000" dirty="0">
              <a:latin typeface="Calibri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609600" y="6376243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alibri" charset="0"/>
                <a:ea typeface="+mj-ea"/>
                <a:cs typeface="+mj-cs"/>
              </a:rPr>
              <a:t>Outline </a:t>
            </a:r>
            <a:r>
              <a:rPr lang="mr-IN" dirty="0" smtClean="0">
                <a:latin typeface="Calibri" charset="0"/>
                <a:ea typeface="+mj-ea"/>
                <a:cs typeface="+mj-cs"/>
              </a:rPr>
              <a:t>–</a:t>
            </a:r>
            <a:r>
              <a:rPr lang="en-GB" dirty="0" smtClean="0">
                <a:latin typeface="Calibri" charset="0"/>
                <a:ea typeface="+mj-ea"/>
                <a:cs typeface="+mj-cs"/>
              </a:rPr>
              <a:t> Aims &amp; Objectives</a:t>
            </a:r>
            <a:endParaRPr lang="en-GB" dirty="0">
              <a:latin typeface="Calibri" charset="0"/>
              <a:ea typeface="+mj-ea"/>
              <a:cs typeface="+mj-cs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2710578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Anatomy &amp; Pathology</a:t>
            </a:r>
          </a:p>
          <a:p>
            <a:r>
              <a:rPr lang="en-US" dirty="0" err="1" smtClean="0"/>
              <a:t>Panteleimon’s</a:t>
            </a:r>
            <a:r>
              <a:rPr lang="en-US" dirty="0" smtClean="0"/>
              <a:t> 1-Finger Technique </a:t>
            </a:r>
            <a:r>
              <a:rPr lang="mr-IN" dirty="0" smtClean="0"/>
              <a:t>–</a:t>
            </a:r>
            <a:r>
              <a:rPr lang="en-US" dirty="0" smtClean="0"/>
              <a:t> all you need</a:t>
            </a:r>
          </a:p>
          <a:p>
            <a:r>
              <a:rPr lang="en-US" dirty="0" smtClean="0"/>
              <a:t>ICE &amp; BPS</a:t>
            </a:r>
          </a:p>
          <a:p>
            <a:r>
              <a:rPr lang="en-US" dirty="0" smtClean="0"/>
              <a:t>Patient Education - Key</a:t>
            </a:r>
          </a:p>
          <a:p>
            <a:r>
              <a:rPr lang="en-US" dirty="0" smtClean="0"/>
              <a:t>Investigations </a:t>
            </a:r>
            <a:r>
              <a:rPr lang="mr-IN" dirty="0" smtClean="0"/>
              <a:t>–</a:t>
            </a:r>
            <a:r>
              <a:rPr lang="en-US" dirty="0" smtClean="0"/>
              <a:t> Why? Imaging </a:t>
            </a:r>
            <a:r>
              <a:rPr lang="en-US" dirty="0" err="1" smtClean="0"/>
              <a:t>vs</a:t>
            </a:r>
            <a:r>
              <a:rPr lang="en-US" dirty="0" smtClean="0"/>
              <a:t> Proper Examination</a:t>
            </a:r>
          </a:p>
          <a:p>
            <a:r>
              <a:rPr lang="en-US" dirty="0" smtClean="0"/>
              <a:t>Negotiated Tailored Management Plan </a:t>
            </a:r>
            <a:r>
              <a:rPr lang="mr-IN" dirty="0" smtClean="0"/>
              <a:t>–</a:t>
            </a:r>
            <a:r>
              <a:rPr lang="en-US" dirty="0" smtClean="0"/>
              <a:t> Op </a:t>
            </a:r>
            <a:r>
              <a:rPr lang="en-US" dirty="0" err="1" smtClean="0"/>
              <a:t>vs</a:t>
            </a:r>
            <a:r>
              <a:rPr lang="en-US" dirty="0" smtClean="0"/>
              <a:t> Not</a:t>
            </a:r>
          </a:p>
          <a:p>
            <a:pPr lvl="1"/>
            <a:r>
              <a:rPr lang="en-US" dirty="0" smtClean="0"/>
              <a:t>Non-Op = NSAID &amp; </a:t>
            </a:r>
            <a:r>
              <a:rPr lang="en-US" dirty="0" err="1" smtClean="0"/>
              <a:t>Physio</a:t>
            </a:r>
            <a:r>
              <a:rPr lang="en-US" dirty="0" smtClean="0"/>
              <a:t> (self </a:t>
            </a:r>
            <a:r>
              <a:rPr lang="en-US" dirty="0" err="1" smtClean="0"/>
              <a:t>vs</a:t>
            </a:r>
            <a:r>
              <a:rPr lang="en-US" dirty="0" smtClean="0"/>
              <a:t> refer) +/- Injection</a:t>
            </a:r>
          </a:p>
          <a:p>
            <a:r>
              <a:rPr lang="en-US" dirty="0" smtClean="0"/>
              <a:t>Red Flags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98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Technique </a:t>
            </a:r>
            <a:r>
              <a:rPr lang="mr-IN" dirty="0" smtClean="0"/>
              <a:t>–</a:t>
            </a:r>
            <a:r>
              <a:rPr lang="en-US" dirty="0" smtClean="0"/>
              <a:t> OSCE / CSA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5</a:t>
            </a:r>
            <a:r>
              <a:rPr lang="en-GB" dirty="0" smtClean="0"/>
              <a:t>-Step Teaching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Overview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Demonstrate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Detail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Talk Through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OSCE</a:t>
            </a:r>
          </a:p>
          <a:p>
            <a:pPr>
              <a:buFont typeface="+mj-lt"/>
              <a:buAutoNum type="arabicPeriod"/>
            </a:pPr>
            <a:endParaRPr lang="en-GB" dirty="0"/>
          </a:p>
          <a:p>
            <a:r>
              <a:rPr lang="en-GB" dirty="0" err="1" smtClean="0"/>
              <a:t>PGCMedEd</a:t>
            </a:r>
            <a:r>
              <a:rPr lang="en-GB" dirty="0" smtClean="0"/>
              <a:t> Filming</a:t>
            </a:r>
            <a:endParaRPr lang="en-GB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9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Examination Technique </a:t>
            </a:r>
            <a:r>
              <a:rPr lang="mr-IN" dirty="0" smtClean="0"/>
              <a:t>–</a:t>
            </a:r>
            <a:r>
              <a:rPr lang="en-US" dirty="0" smtClean="0"/>
              <a:t> OSCE / CSA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Inspect – </a:t>
            </a:r>
            <a:endParaRPr lang="en-US" dirty="0" smtClean="0"/>
          </a:p>
          <a:p>
            <a:pPr lvl="1"/>
            <a:r>
              <a:rPr lang="en-US" dirty="0" smtClean="0"/>
              <a:t>deformity (</a:t>
            </a:r>
            <a:r>
              <a:rPr lang="en-US" dirty="0" err="1"/>
              <a:t>D</a:t>
            </a:r>
            <a:r>
              <a:rPr lang="en-US" dirty="0" err="1" smtClean="0"/>
              <a:t>upuytren’s</a:t>
            </a:r>
            <a:r>
              <a:rPr lang="en-US" dirty="0"/>
              <a:t>, HB nodes, </a:t>
            </a:r>
            <a:r>
              <a:rPr lang="en-US" dirty="0" smtClean="0"/>
              <a:t>RA, </a:t>
            </a:r>
            <a:r>
              <a:rPr lang="en-US" dirty="0"/>
              <a:t>Psoriatic nails), wasting, </a:t>
            </a:r>
            <a:r>
              <a:rPr lang="en-US" dirty="0" smtClean="0"/>
              <a:t>scars</a:t>
            </a:r>
          </a:p>
          <a:p>
            <a:pPr lvl="1"/>
            <a:r>
              <a:rPr lang="en-US" dirty="0" err="1" smtClean="0"/>
              <a:t>Tumour</a:t>
            </a:r>
            <a:r>
              <a:rPr lang="en-US" dirty="0" smtClean="0"/>
              <a:t>, </a:t>
            </a:r>
            <a:r>
              <a:rPr lang="en-US" dirty="0" err="1" smtClean="0"/>
              <a:t>Rubor</a:t>
            </a:r>
            <a:r>
              <a:rPr lang="en-US" dirty="0" smtClean="0"/>
              <a:t>, </a:t>
            </a:r>
            <a:r>
              <a:rPr lang="en-US" dirty="0" err="1" smtClean="0"/>
              <a:t>Calor</a:t>
            </a:r>
            <a:r>
              <a:rPr lang="en-US" dirty="0" smtClean="0"/>
              <a:t>, Dolor</a:t>
            </a:r>
            <a:endParaRPr lang="en-GB" dirty="0"/>
          </a:p>
          <a:p>
            <a:r>
              <a:rPr lang="en-US" dirty="0"/>
              <a:t>Palpate – </a:t>
            </a:r>
            <a:endParaRPr lang="en-US" dirty="0" smtClean="0"/>
          </a:p>
          <a:p>
            <a:pPr lvl="1"/>
            <a:r>
              <a:rPr lang="en-US" dirty="0" smtClean="0"/>
              <a:t>joints</a:t>
            </a:r>
            <a:r>
              <a:rPr lang="en-US" dirty="0"/>
              <a:t>, </a:t>
            </a:r>
            <a:r>
              <a:rPr lang="en-US" dirty="0" err="1"/>
              <a:t>Notta’s</a:t>
            </a:r>
            <a:r>
              <a:rPr lang="en-US" dirty="0"/>
              <a:t> nodules, tendons</a:t>
            </a:r>
            <a:endParaRPr lang="en-GB" dirty="0"/>
          </a:p>
          <a:p>
            <a:r>
              <a:rPr lang="en-US" dirty="0"/>
              <a:t>Move – </a:t>
            </a:r>
            <a:endParaRPr lang="en-US" dirty="0" smtClean="0"/>
          </a:p>
          <a:p>
            <a:pPr lvl="1"/>
            <a:r>
              <a:rPr lang="en-US" dirty="0" smtClean="0"/>
              <a:t>ROM </a:t>
            </a:r>
          </a:p>
          <a:p>
            <a:pPr lvl="1"/>
            <a:r>
              <a:rPr lang="en-US" dirty="0" smtClean="0"/>
              <a:t>triggering, </a:t>
            </a:r>
            <a:r>
              <a:rPr lang="en-US" dirty="0" err="1"/>
              <a:t>Finklestein’s</a:t>
            </a:r>
            <a:r>
              <a:rPr lang="en-US" dirty="0"/>
              <a:t> (de </a:t>
            </a:r>
            <a:r>
              <a:rPr lang="en-US" dirty="0" err="1" smtClean="0"/>
              <a:t>Quervain’s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Grind test (CMCJ OA), Kirk-Watson (VISI/SLAC)</a:t>
            </a:r>
          </a:p>
          <a:p>
            <a:pPr lvl="1"/>
            <a:r>
              <a:rPr lang="en-US" dirty="0" smtClean="0"/>
              <a:t>Table-top (</a:t>
            </a:r>
            <a:r>
              <a:rPr lang="en-US" dirty="0" err="1" smtClean="0"/>
              <a:t>Dupuytren’s</a:t>
            </a:r>
            <a:r>
              <a:rPr lang="en-US" dirty="0" smtClean="0"/>
              <a:t>)</a:t>
            </a:r>
            <a:endParaRPr lang="en-GB" dirty="0"/>
          </a:p>
          <a:p>
            <a:r>
              <a:rPr lang="en-US" dirty="0" smtClean="0"/>
              <a:t>NVD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30sec Peripheral Nerves, </a:t>
            </a:r>
            <a:r>
              <a:rPr lang="en-US" dirty="0" err="1" smtClean="0"/>
              <a:t>Tinel’s</a:t>
            </a:r>
            <a:endParaRPr lang="en-US" dirty="0" smtClean="0"/>
          </a:p>
          <a:p>
            <a:r>
              <a:rPr lang="en-US" dirty="0" smtClean="0"/>
              <a:t>Red Flags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Kanavel’s</a:t>
            </a:r>
            <a:r>
              <a:rPr lang="en-US" dirty="0" smtClean="0"/>
              <a:t> 4 Cardinal Signs</a:t>
            </a:r>
            <a:endParaRPr lang="en-GB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87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Hand Examination Technique </a:t>
            </a:r>
            <a:r>
              <a:rPr lang="mr-IN" dirty="0"/>
              <a:t>–</a:t>
            </a:r>
            <a:r>
              <a:rPr lang="en-US" dirty="0"/>
              <a:t> OSCE / CSA</a:t>
            </a:r>
            <a:endParaRPr lang="en-GB" dirty="0">
              <a:latin typeface="Calibri" charset="0"/>
              <a:ea typeface="+mj-ea"/>
              <a:cs typeface="+mj-cs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02573183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29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Elbow Examination Technique </a:t>
            </a:r>
            <a:r>
              <a:rPr lang="mr-IN" dirty="0" smtClean="0"/>
              <a:t>–</a:t>
            </a:r>
            <a:r>
              <a:rPr lang="en-US" dirty="0" smtClean="0"/>
              <a:t> OSCE / CSA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Inspect – </a:t>
            </a:r>
            <a:endParaRPr lang="en-US" dirty="0" smtClean="0"/>
          </a:p>
          <a:p>
            <a:pPr lvl="1"/>
            <a:r>
              <a:rPr lang="en-US" dirty="0" smtClean="0"/>
              <a:t>Deformity, </a:t>
            </a:r>
            <a:r>
              <a:rPr lang="en-US" dirty="0"/>
              <a:t>wasting, </a:t>
            </a:r>
            <a:r>
              <a:rPr lang="en-US" dirty="0" smtClean="0"/>
              <a:t>scars, skin (plaques, bursa)</a:t>
            </a:r>
          </a:p>
          <a:p>
            <a:pPr lvl="1"/>
            <a:r>
              <a:rPr lang="en-US" dirty="0" err="1" smtClean="0"/>
              <a:t>Tumour</a:t>
            </a:r>
            <a:r>
              <a:rPr lang="en-US" dirty="0" smtClean="0"/>
              <a:t>, </a:t>
            </a:r>
            <a:r>
              <a:rPr lang="en-US" dirty="0" err="1" smtClean="0"/>
              <a:t>Rubor</a:t>
            </a:r>
            <a:r>
              <a:rPr lang="en-US" dirty="0" smtClean="0"/>
              <a:t>, </a:t>
            </a:r>
            <a:r>
              <a:rPr lang="en-US" dirty="0" err="1" smtClean="0"/>
              <a:t>Calor</a:t>
            </a:r>
            <a:r>
              <a:rPr lang="en-US" dirty="0" smtClean="0"/>
              <a:t>, Dolor</a:t>
            </a:r>
            <a:endParaRPr lang="en-GB" dirty="0"/>
          </a:p>
          <a:p>
            <a:r>
              <a:rPr lang="en-US" dirty="0"/>
              <a:t>Palpate – </a:t>
            </a:r>
            <a:endParaRPr lang="en-US" dirty="0" smtClean="0"/>
          </a:p>
          <a:p>
            <a:pPr lvl="1"/>
            <a:r>
              <a:rPr lang="en-US" dirty="0" smtClean="0"/>
              <a:t>Bones (Epicondyles, Olecranon, Radial Head), tendons (common origins, Fish-hook), joints</a:t>
            </a:r>
            <a:endParaRPr lang="en-GB" dirty="0"/>
          </a:p>
          <a:p>
            <a:r>
              <a:rPr lang="en-US" dirty="0"/>
              <a:t>Move – </a:t>
            </a:r>
            <a:endParaRPr lang="en-US" dirty="0" smtClean="0"/>
          </a:p>
          <a:p>
            <a:pPr lvl="1"/>
            <a:r>
              <a:rPr lang="en-US" dirty="0" smtClean="0"/>
              <a:t>ROM </a:t>
            </a:r>
            <a:r>
              <a:rPr lang="mr-IN" dirty="0" smtClean="0"/>
              <a:t>–</a:t>
            </a:r>
            <a:r>
              <a:rPr lang="en-US" dirty="0" smtClean="0"/>
              <a:t> 4 directions</a:t>
            </a:r>
          </a:p>
          <a:p>
            <a:pPr lvl="1"/>
            <a:r>
              <a:rPr lang="en-US" dirty="0" smtClean="0"/>
              <a:t>Hypermobility</a:t>
            </a:r>
          </a:p>
          <a:p>
            <a:pPr lvl="1"/>
            <a:r>
              <a:rPr lang="en-GB" dirty="0" smtClean="0"/>
              <a:t>Laxity</a:t>
            </a:r>
            <a:endParaRPr lang="en-GB" dirty="0"/>
          </a:p>
          <a:p>
            <a:r>
              <a:rPr lang="en-US" dirty="0" smtClean="0"/>
              <a:t>NVD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Tinel’s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09600" y="6356350"/>
            <a:ext cx="7562800" cy="365125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Panteleimon</a:t>
            </a:r>
            <a:r>
              <a:rPr lang="en-GB" dirty="0" smtClean="0"/>
              <a:t> Chan - Health and Medical Education in the Workplace Module 7LMS0165-0901-2018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36572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22060</TotalTime>
  <Words>913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GP / VTS Survival guide:  Upper LImb</vt:lpstr>
      <vt:lpstr>Introduction</vt:lpstr>
      <vt:lpstr>Aims &amp; Objectives</vt:lpstr>
      <vt:lpstr>Outline – Aims &amp; Objectives</vt:lpstr>
      <vt:lpstr>Framework</vt:lpstr>
      <vt:lpstr>Examination Technique – OSCE / CSA</vt:lpstr>
      <vt:lpstr>Hand Examination Technique – OSCE / CSA</vt:lpstr>
      <vt:lpstr>Hand Examination Technique – OSCE / CSA</vt:lpstr>
      <vt:lpstr>Elbow Examination Technique – OSCE / CSA</vt:lpstr>
      <vt:lpstr>Elbow Examination Technique – OSCE / CSA</vt:lpstr>
      <vt:lpstr>Shoulder Examination Technique – OSCE / CSA</vt:lpstr>
      <vt:lpstr>Shoulder Examination Technique – OSCE / CSA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Template For Power Point Presentations</dc:title>
  <dc:creator>Maureen Brennan</dc:creator>
  <cp:lastModifiedBy>mbent</cp:lastModifiedBy>
  <cp:revision>73</cp:revision>
  <dcterms:created xsi:type="dcterms:W3CDTF">2009-12-07T17:13:03Z</dcterms:created>
  <dcterms:modified xsi:type="dcterms:W3CDTF">2018-12-20T08:45:30Z</dcterms:modified>
</cp:coreProperties>
</file>