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14" r:id="rId2"/>
    <p:sldId id="256" r:id="rId3"/>
    <p:sldId id="410" r:id="rId4"/>
    <p:sldId id="415" r:id="rId5"/>
    <p:sldId id="416" r:id="rId6"/>
    <p:sldId id="417" r:id="rId7"/>
    <p:sldId id="41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F9F60-F6F7-47FB-B7D1-E96A296849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6F2FCA-B3BC-4BCA-B5FD-5B2992C66F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F37DB9-C1F3-42C5-9687-AA8F76E1C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9CDE-17FB-4F5A-A735-F7C36C19892A}" type="datetimeFigureOut">
              <a:rPr lang="en-GB" smtClean="0"/>
              <a:t>25/09/2018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858D5A-E718-4C8A-B3E7-026736682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9B9D1A-7397-4488-8372-C50FC8220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0C366-FDD7-41A4-9AE8-5E008625F87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0229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89741-3F38-45EA-B94C-D522E8D95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C6CF75-4840-4D98-ACD1-A0E2BE67EE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DF9FC3-CF9F-4CF5-8796-694578C35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9CDE-17FB-4F5A-A735-F7C36C19892A}" type="datetimeFigureOut">
              <a:rPr lang="en-GB" smtClean="0"/>
              <a:t>25/09/2018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5F2525-6CBE-48A5-9E05-DE56274EC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AC0D63-97C0-4C2C-A41D-907E051F8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0C366-FDD7-41A4-9AE8-5E008625F87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6990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BC3B6D-87DB-40AF-BBCA-36B5FC199B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358BCB-A22D-4805-8A04-54263AC1B4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EB70BE-AFA0-498A-BBE4-1CE449B91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9CDE-17FB-4F5A-A735-F7C36C19892A}" type="datetimeFigureOut">
              <a:rPr lang="en-GB" smtClean="0"/>
              <a:t>25/09/2018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A6169C-03A6-42CA-A071-2B76BFD2A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D6947B-57FF-48CC-9B44-12B6ED3B8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0C366-FDD7-41A4-9AE8-5E008625F87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92440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609600" y="1177927"/>
            <a:ext cx="10363200" cy="679449"/>
          </a:xfrm>
          <a:prstGeom prst="rect">
            <a:avLst/>
          </a:prstGeom>
        </p:spPr>
        <p:txBody>
          <a:bodyPr/>
          <a:lstStyle>
            <a:lvl1pPr algn="l">
              <a:defRPr sz="3600" b="1" baseline="0">
                <a:solidFill>
                  <a:srgbClr val="A00054"/>
                </a:solidFill>
              </a:defRPr>
            </a:lvl1pPr>
          </a:lstStyle>
          <a:p>
            <a:r>
              <a:rPr lang="en-US" dirty="0"/>
              <a:t>Slide title – Arial, 36, Bold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09601" y="1954924"/>
            <a:ext cx="10452100" cy="372066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 Body text – Arial, 24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9171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66E9E-6979-4A3F-A5F7-4CDB6D818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AF4B56-EDA7-46CD-AE30-6BBBA82DB1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2F97B1-0C1E-48D8-8777-C3832D46D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9CDE-17FB-4F5A-A735-F7C36C19892A}" type="datetimeFigureOut">
              <a:rPr lang="en-GB" smtClean="0"/>
              <a:t>25/09/2018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0E8E05-1D34-409F-9D77-2C79DD9DC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F3D03C-B57D-4CEE-80B1-9454B04FB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0C366-FDD7-41A4-9AE8-5E008625F87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7416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4B4E7-FC68-40FE-8C6B-D00EA71B9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A3214E-7150-4E07-883E-6E358CD2AE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789131-8CF5-43B6-B7F5-8B03A4EB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9CDE-17FB-4F5A-A735-F7C36C19892A}" type="datetimeFigureOut">
              <a:rPr lang="en-GB" smtClean="0"/>
              <a:t>25/09/2018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59D33B-EA5C-4E9A-827C-461A0B73D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54E4D0-9F5C-4BC6-8937-65ECB5E39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0C366-FDD7-41A4-9AE8-5E008625F87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3856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7B6D5C-D7DC-42FE-921C-72BDC6B75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212B18-49F9-465E-A772-256EA0A2A5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7BFC5E-0097-4399-900F-F59FF1A39E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8A2EA6-741B-491D-927A-B88EDACEC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9CDE-17FB-4F5A-A735-F7C36C19892A}" type="datetimeFigureOut">
              <a:rPr lang="en-GB" smtClean="0"/>
              <a:t>25/09/2018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677C5E-9628-4492-A6A9-F6CAC7F99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F0E126-0569-4888-A5BB-91BE4C994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0C366-FDD7-41A4-9AE8-5E008625F87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0284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554CF5-9610-40E9-9ED4-1BCF9F13D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32C0EB-CA02-4DEB-917F-5312D79E9C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352D89-35DB-4350-9D80-656D0D2787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40C762-EFE7-4C01-8356-5109F8AD69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308593-5B46-4376-889B-52FF48D05D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AB9764-3BF9-4431-B887-E2A7F8D4E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9CDE-17FB-4F5A-A735-F7C36C19892A}" type="datetimeFigureOut">
              <a:rPr lang="en-GB" smtClean="0"/>
              <a:t>25/09/2018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6EE79CC-8CB5-42D7-AF02-C70E2D947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1EB6C9-1B1B-4438-8C0E-6E1FAC89C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0C366-FDD7-41A4-9AE8-5E008625F87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1027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DE17E-3CFE-4003-86EB-53D3FB764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DAF07D-7016-49EA-83F2-D9ABDA00A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9CDE-17FB-4F5A-A735-F7C36C19892A}" type="datetimeFigureOut">
              <a:rPr lang="en-GB" smtClean="0"/>
              <a:t>25/09/2018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5ACA2C-54CA-4161-9836-E99FC1E69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DACA9B-B3AC-4944-ACD4-C0645D1EA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0C366-FDD7-41A4-9AE8-5E008625F87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2408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831AC2-3371-4282-A4D1-78CE7DC8A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9CDE-17FB-4F5A-A735-F7C36C19892A}" type="datetimeFigureOut">
              <a:rPr lang="en-GB" smtClean="0"/>
              <a:t>25/09/2018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A8489F-38F5-40CF-9EF4-F3C51FDE6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AEC57E-1BDB-47B8-9B43-89BF635C2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0C366-FDD7-41A4-9AE8-5E008625F87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4110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A62CC-5F86-4078-9DF3-7E27E59FDC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B11499-1609-4F6F-95D7-17F3CB1787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DDD4D8-00E4-4F1A-8C6A-5186979744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1C104F-4162-4636-9E93-DB3FDDAFF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9CDE-17FB-4F5A-A735-F7C36C19892A}" type="datetimeFigureOut">
              <a:rPr lang="en-GB" smtClean="0"/>
              <a:t>25/09/2018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860B04-18D2-4FAC-AD11-6258F3AA9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EF755B-FC99-4409-93D2-E0BFE87D9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0C366-FDD7-41A4-9AE8-5E008625F87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652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259963-BFEE-4079-AB57-C253CE74B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8DED91-7A88-4925-A173-288ED255AE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11A281-401E-4CFF-A171-002F8A39D7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D97528-01C7-45C7-9C2F-5497251FC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9CDE-17FB-4F5A-A735-F7C36C19892A}" type="datetimeFigureOut">
              <a:rPr lang="en-GB" smtClean="0"/>
              <a:t>25/09/2018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D16BAE-10B5-486C-9BB8-A92085867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AD26DE-6349-4F6E-8299-B9F393D9B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0C366-FDD7-41A4-9AE8-5E008625F87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6342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FF068B-4DEA-4B23-AC47-FD1A8EB69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7E1001-399B-495F-B563-56D397B4D8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99B1A1-F9CE-4830-B63C-D0DD77FD8A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79CDE-17FB-4F5A-A735-F7C36C19892A}" type="datetimeFigureOut">
              <a:rPr lang="en-GB" smtClean="0"/>
              <a:t>25/09/2018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762CEA-5B82-417A-8F2B-0849078001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AC4553-2713-4F2C-8DA9-24E848F990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0C366-FDD7-41A4-9AE8-5E008625F87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4940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A8C5E-1A6A-4456-A0AA-41CBBF0EEE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255077"/>
          </a:xfrm>
        </p:spPr>
        <p:txBody>
          <a:bodyPr>
            <a:normAutofit fontScale="90000"/>
          </a:bodyPr>
          <a:lstStyle/>
          <a:p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Oldenburg Burnout Inventory</a:t>
            </a:r>
            <a:b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OLBI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A461E8-A72A-4B9B-AEE3-4454621A8EA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9356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1D4B1-84AF-4F3A-843A-DE4758225F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356677"/>
          </a:xfrm>
        </p:spPr>
        <p:txBody>
          <a:bodyPr>
            <a:normAutofit/>
          </a:bodyPr>
          <a:lstStyle/>
          <a:p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Recognising the point of no return…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54F41B-3A82-4180-8177-631C08D58FA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….and the point before the point of no return</a:t>
            </a:r>
          </a:p>
        </p:txBody>
      </p:sp>
    </p:spTree>
    <p:extLst>
      <p:ext uri="{BB962C8B-B14F-4D97-AF65-F5344CB8AC3E}">
        <p14:creationId xmlns:p14="http://schemas.microsoft.com/office/powerpoint/2010/main" val="2379956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OLBI Burnout Inventory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3200" dirty="0"/>
              <a:t>( Warning  – indicative only!! )</a:t>
            </a:r>
          </a:p>
        </p:txBody>
      </p:sp>
    </p:spTree>
    <p:extLst>
      <p:ext uri="{BB962C8B-B14F-4D97-AF65-F5344CB8AC3E}">
        <p14:creationId xmlns:p14="http://schemas.microsoft.com/office/powerpoint/2010/main" val="4225211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F034F-524F-4B5D-9DF5-CDB940D39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OLBI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761152-C47E-4D1E-A23A-F489F8E156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Positive and negative questions assess stress (T question) and “vigour” (R questions)</a:t>
            </a:r>
          </a:p>
          <a:p>
            <a:r>
              <a:rPr lang="en-GB" b="1" dirty="0"/>
              <a:t>R</a:t>
            </a:r>
            <a:r>
              <a:rPr lang="en-GB" dirty="0"/>
              <a:t> questions give a positive score, and </a:t>
            </a:r>
            <a:r>
              <a:rPr lang="en-GB" b="1" dirty="0"/>
              <a:t>T</a:t>
            </a:r>
            <a:r>
              <a:rPr lang="en-GB" dirty="0"/>
              <a:t> questions give a negative score</a:t>
            </a:r>
          </a:p>
          <a:p>
            <a:r>
              <a:rPr lang="en-GB" dirty="0"/>
              <a:t>Two dimensions measured: exhaustion and disengagement</a:t>
            </a:r>
          </a:p>
          <a:p>
            <a:r>
              <a:rPr lang="en-GB" dirty="0"/>
              <a:t> These dimensions give a personal insight into possible problems</a:t>
            </a:r>
          </a:p>
          <a:p>
            <a:r>
              <a:rPr lang="en-GB" dirty="0"/>
              <a:t>Exhaustion and or disengagement lead to poor performance</a:t>
            </a:r>
          </a:p>
        </p:txBody>
      </p:sp>
    </p:spTree>
    <p:extLst>
      <p:ext uri="{BB962C8B-B14F-4D97-AF65-F5344CB8AC3E}">
        <p14:creationId xmlns:p14="http://schemas.microsoft.com/office/powerpoint/2010/main" val="2561287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4748A4-5321-416B-866A-F2BDBF4745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26721"/>
            <a:ext cx="9144000" cy="1605280"/>
          </a:xfrm>
        </p:spPr>
        <p:txBody>
          <a:bodyPr>
            <a:normAutofit/>
          </a:bodyPr>
          <a:lstStyle/>
          <a:p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OLBI</a:t>
            </a:r>
            <a:b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4400" i="1" dirty="0">
                <a:latin typeface="Arial" panose="020B0604020202020204" pitchFamily="34" charset="0"/>
                <a:cs typeface="Arial" panose="020B0604020202020204" pitchFamily="34" charset="0"/>
              </a:rPr>
              <a:t>Poor performance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1AEFD5-757C-40D1-8435-9E3FFC14C7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174240"/>
            <a:ext cx="9144000" cy="4084320"/>
          </a:xfrm>
        </p:spPr>
        <p:txBody>
          <a:bodyPr>
            <a:normAutofit/>
          </a:bodyPr>
          <a:lstStyle/>
          <a:p>
            <a:pPr algn="l"/>
            <a:r>
              <a:rPr lang="en-GB" sz="3200" dirty="0"/>
              <a:t>If you spot poor performance in yourself or others consider:</a:t>
            </a:r>
          </a:p>
          <a:p>
            <a:pPr algn="l"/>
            <a:endParaRPr lang="en-GB" sz="3200" dirty="0"/>
          </a:p>
          <a:p>
            <a:pPr algn="l"/>
            <a:r>
              <a:rPr lang="en-GB" sz="3200" dirty="0"/>
              <a:t>Are you, or they, disengaged or…</a:t>
            </a:r>
          </a:p>
          <a:p>
            <a:pPr algn="l"/>
            <a:r>
              <a:rPr lang="en-GB" sz="3200" dirty="0"/>
              <a:t>…exhausted</a:t>
            </a:r>
          </a:p>
          <a:p>
            <a:pPr algn="l"/>
            <a:endParaRPr lang="en-GB" sz="3200" dirty="0"/>
          </a:p>
          <a:p>
            <a:pPr algn="l"/>
            <a:r>
              <a:rPr lang="en-GB" sz="3200" dirty="0"/>
              <a:t>…and why.</a:t>
            </a:r>
          </a:p>
        </p:txBody>
      </p:sp>
    </p:spTree>
    <p:extLst>
      <p:ext uri="{BB962C8B-B14F-4D97-AF65-F5344CB8AC3E}">
        <p14:creationId xmlns:p14="http://schemas.microsoft.com/office/powerpoint/2010/main" val="1796614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B1C2BC-F6EB-4EC6-AE26-2322232E69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50241"/>
            <a:ext cx="9144000" cy="1442719"/>
          </a:xfrm>
        </p:spPr>
        <p:txBody>
          <a:bodyPr>
            <a:normAutofit/>
          </a:bodyPr>
          <a:lstStyle/>
          <a:p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OLBI</a:t>
            </a:r>
            <a:b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4400" i="1" dirty="0">
                <a:latin typeface="Arial" panose="020B0604020202020204" pitchFamily="34" charset="0"/>
                <a:cs typeface="Arial" panose="020B0604020202020204" pitchFamily="34" charset="0"/>
              </a:rPr>
              <a:t>Poor performance – signs</a:t>
            </a:r>
            <a:endParaRPr lang="en-GB" sz="4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42DD59-087A-4159-B215-D8282FB352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529840"/>
            <a:ext cx="9144000" cy="4185920"/>
          </a:xfrm>
        </p:spPr>
        <p:txBody>
          <a:bodyPr/>
          <a:lstStyle/>
          <a:p>
            <a:pPr algn="l"/>
            <a:r>
              <a:rPr lang="en-GB" sz="3200" dirty="0"/>
              <a:t>Signs of disengagement include: cynicism about work, negative comments about work, blaming others (including patients)</a:t>
            </a:r>
          </a:p>
          <a:p>
            <a:pPr algn="l"/>
            <a:endParaRPr lang="en-GB" dirty="0"/>
          </a:p>
          <a:p>
            <a:pPr algn="l"/>
            <a:r>
              <a:rPr lang="en-GB" sz="3200" dirty="0"/>
              <a:t>Signs of exhaustion include:</a:t>
            </a:r>
          </a:p>
          <a:p>
            <a:pPr algn="l"/>
            <a:r>
              <a:rPr lang="en-GB" sz="3200" dirty="0"/>
              <a:t>Repeated mistakes, arriving late, disorganised, drugs and alcohol use</a:t>
            </a:r>
          </a:p>
        </p:txBody>
      </p:sp>
    </p:spTree>
    <p:extLst>
      <p:ext uri="{BB962C8B-B14F-4D97-AF65-F5344CB8AC3E}">
        <p14:creationId xmlns:p14="http://schemas.microsoft.com/office/powerpoint/2010/main" val="23764091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EC427-A614-4C72-A5C0-5F26FBA776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OLBI</a:t>
            </a:r>
            <a:b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i="1" dirty="0">
                <a:latin typeface="Arial" panose="020B0604020202020204" pitchFamily="34" charset="0"/>
                <a:cs typeface="Arial" panose="020B0604020202020204" pitchFamily="34" charset="0"/>
              </a:rPr>
              <a:t>Poor performance – why?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F73E4F-9EB3-4AB2-B7B2-9D324D723F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endParaRPr lang="en-GB" dirty="0"/>
          </a:p>
          <a:p>
            <a:pPr algn="l"/>
            <a:r>
              <a:rPr lang="en-GB" sz="3200" dirty="0"/>
              <a:t>That is the key question …</a:t>
            </a:r>
          </a:p>
        </p:txBody>
      </p:sp>
    </p:spTree>
    <p:extLst>
      <p:ext uri="{BB962C8B-B14F-4D97-AF65-F5344CB8AC3E}">
        <p14:creationId xmlns:p14="http://schemas.microsoft.com/office/powerpoint/2010/main" val="5236585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160</Words>
  <Application>Microsoft Office PowerPoint</Application>
  <PresentationFormat>Widescreen</PresentationFormat>
  <Paragraphs>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Oldenburg Burnout Inventory OLBI</vt:lpstr>
      <vt:lpstr>Recognising the point of no return…</vt:lpstr>
      <vt:lpstr>OLBI Burnout Inventory</vt:lpstr>
      <vt:lpstr>OLBI</vt:lpstr>
      <vt:lpstr>OLBI Poor performance</vt:lpstr>
      <vt:lpstr>OLBI Poor performance – signs</vt:lpstr>
      <vt:lpstr>OLBI Poor performance – why?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Recognising the point of no return…</dc:title>
  <dc:creator>Raj Khanchandani</dc:creator>
  <cp:lastModifiedBy>Raj Khanchandani</cp:lastModifiedBy>
  <cp:revision>5</cp:revision>
  <dcterms:created xsi:type="dcterms:W3CDTF">2018-09-23T17:15:44Z</dcterms:created>
  <dcterms:modified xsi:type="dcterms:W3CDTF">2018-09-25T20:32:32Z</dcterms:modified>
</cp:coreProperties>
</file>